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97" r:id="rId2"/>
    <p:sldId id="322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5" r:id="rId13"/>
    <p:sldId id="316" r:id="rId14"/>
    <p:sldId id="317" r:id="rId15"/>
    <p:sldId id="318" r:id="rId16"/>
    <p:sldId id="31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2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11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886C57-6083-4EDC-9751-6EC45B10082E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F7C433B-83F2-4B7E-8843-7A3943512253}">
      <dgm:prSet phldrT="[텍스트]" custT="1"/>
      <dgm:spPr/>
      <dgm:t>
        <a:bodyPr/>
        <a:lstStyle/>
        <a:p>
          <a:pPr latinLnBrk="1"/>
          <a:r>
            <a:rPr lang="en-US" altLang="ko-KR" sz="1600" dirty="0" smtClean="0"/>
            <a:t>4.19 </a:t>
          </a:r>
          <a:r>
            <a:rPr lang="ko-KR" altLang="en-US" sz="1600" dirty="0" smtClean="0"/>
            <a:t>혁명 사망자수</a:t>
          </a:r>
          <a:endParaRPr lang="ko-KR" altLang="en-US" sz="1600" dirty="0"/>
        </a:p>
      </dgm:t>
    </dgm:pt>
    <dgm:pt modelId="{1E014CC0-E5C8-4E84-931B-60109706702E}" type="parTrans" cxnId="{8DAC3F9D-2656-44F5-B51E-D7665C6F813D}">
      <dgm:prSet/>
      <dgm:spPr/>
      <dgm:t>
        <a:bodyPr/>
        <a:lstStyle/>
        <a:p>
          <a:pPr latinLnBrk="1"/>
          <a:endParaRPr lang="ko-KR" altLang="en-US"/>
        </a:p>
      </dgm:t>
    </dgm:pt>
    <dgm:pt modelId="{9A2E0DF9-47B1-4640-9E12-317B77F1580A}" type="sibTrans" cxnId="{8DAC3F9D-2656-44F5-B51E-D7665C6F813D}">
      <dgm:prSet/>
      <dgm:spPr/>
      <dgm:t>
        <a:bodyPr/>
        <a:lstStyle/>
        <a:p>
          <a:pPr latinLnBrk="1"/>
          <a:endParaRPr lang="ko-KR" altLang="en-US"/>
        </a:p>
      </dgm:t>
    </dgm:pt>
    <dgm:pt modelId="{D320FB11-8E8B-44E8-8DD7-F7DEC0A80EBB}">
      <dgm:prSet phldrT="[텍스트]"/>
      <dgm:spPr/>
      <dgm:t>
        <a:bodyPr/>
        <a:lstStyle/>
        <a:p>
          <a:pPr latinLnBrk="1"/>
          <a:r>
            <a:rPr lang="ko-KR" altLang="en-US" dirty="0" smtClean="0"/>
            <a:t>초등학생</a:t>
          </a:r>
          <a:r>
            <a:rPr lang="en-US" altLang="ko-KR" dirty="0" smtClean="0"/>
            <a:t>, </a:t>
          </a:r>
          <a:r>
            <a:rPr lang="ko-KR" altLang="en-US" dirty="0" smtClean="0"/>
            <a:t>중학생</a:t>
          </a:r>
          <a:r>
            <a:rPr lang="en-US" altLang="ko-KR" dirty="0" smtClean="0"/>
            <a:t>; 19</a:t>
          </a:r>
          <a:r>
            <a:rPr lang="ko-KR" altLang="en-US" dirty="0" smtClean="0"/>
            <a:t>명</a:t>
          </a:r>
          <a:endParaRPr lang="ko-KR" altLang="en-US" dirty="0"/>
        </a:p>
      </dgm:t>
    </dgm:pt>
    <dgm:pt modelId="{9CFEDC3F-02C6-4A59-B2D8-5599238AEA71}" type="parTrans" cxnId="{67A3F601-10BB-4A0B-9DAE-C80650E27CC9}">
      <dgm:prSet/>
      <dgm:spPr/>
      <dgm:t>
        <a:bodyPr/>
        <a:lstStyle/>
        <a:p>
          <a:pPr latinLnBrk="1"/>
          <a:endParaRPr lang="ko-KR" altLang="en-US"/>
        </a:p>
      </dgm:t>
    </dgm:pt>
    <dgm:pt modelId="{372649C2-614E-45EE-9159-798EBCC4111C}" type="sibTrans" cxnId="{67A3F601-10BB-4A0B-9DAE-C80650E27CC9}">
      <dgm:prSet/>
      <dgm:spPr/>
      <dgm:t>
        <a:bodyPr/>
        <a:lstStyle/>
        <a:p>
          <a:pPr latinLnBrk="1"/>
          <a:endParaRPr lang="ko-KR" altLang="en-US"/>
        </a:p>
      </dgm:t>
    </dgm:pt>
    <dgm:pt modelId="{6996901A-20D7-41FC-8A0D-4A3B147C8607}">
      <dgm:prSet phldrT="[텍스트]"/>
      <dgm:spPr/>
      <dgm:t>
        <a:bodyPr/>
        <a:lstStyle/>
        <a:p>
          <a:pPr latinLnBrk="1"/>
          <a:r>
            <a:rPr lang="ko-KR" altLang="en-US" dirty="0" smtClean="0"/>
            <a:t>대학생</a:t>
          </a:r>
          <a:r>
            <a:rPr lang="en-US" altLang="ko-KR" dirty="0" smtClean="0"/>
            <a:t>: 22</a:t>
          </a:r>
          <a:r>
            <a:rPr lang="ko-KR" altLang="en-US" dirty="0" smtClean="0"/>
            <a:t>명</a:t>
          </a:r>
          <a:endParaRPr lang="ko-KR" altLang="en-US" dirty="0"/>
        </a:p>
      </dgm:t>
    </dgm:pt>
    <dgm:pt modelId="{E31CA983-130C-4DC8-ADE2-2382559A9B0C}" type="parTrans" cxnId="{9B4C79E6-ACE9-42C4-B20A-2B2071CF868A}">
      <dgm:prSet/>
      <dgm:spPr/>
      <dgm:t>
        <a:bodyPr/>
        <a:lstStyle/>
        <a:p>
          <a:pPr latinLnBrk="1"/>
          <a:endParaRPr lang="ko-KR" altLang="en-US"/>
        </a:p>
      </dgm:t>
    </dgm:pt>
    <dgm:pt modelId="{9AB8B73B-8226-4182-8F9B-16CEF9C2E4FD}" type="sibTrans" cxnId="{9B4C79E6-ACE9-42C4-B20A-2B2071CF868A}">
      <dgm:prSet/>
      <dgm:spPr/>
      <dgm:t>
        <a:bodyPr/>
        <a:lstStyle/>
        <a:p>
          <a:pPr latinLnBrk="1"/>
          <a:endParaRPr lang="ko-KR" altLang="en-US"/>
        </a:p>
      </dgm:t>
    </dgm:pt>
    <dgm:pt modelId="{21D5309E-3CDB-4A01-B0B8-9BCA53309915}">
      <dgm:prSet phldrT="[텍스트]"/>
      <dgm:spPr/>
      <dgm:t>
        <a:bodyPr/>
        <a:lstStyle/>
        <a:p>
          <a:pPr latinLnBrk="1"/>
          <a:r>
            <a:rPr lang="ko-KR" altLang="en-US" dirty="0" smtClean="0"/>
            <a:t>고등학생</a:t>
          </a:r>
          <a:r>
            <a:rPr lang="en-US" altLang="ko-KR" dirty="0" smtClean="0"/>
            <a:t>: 36</a:t>
          </a:r>
          <a:r>
            <a:rPr lang="ko-KR" altLang="en-US" dirty="0" smtClean="0"/>
            <a:t>명 </a:t>
          </a:r>
          <a:endParaRPr lang="ko-KR" altLang="en-US" dirty="0"/>
        </a:p>
      </dgm:t>
    </dgm:pt>
    <dgm:pt modelId="{A9D0DE41-E0CC-4327-8DFC-D4A8FB1E8C47}" type="parTrans" cxnId="{F14B5711-726D-4CC4-B1D9-B4AA2F8AFDD3}">
      <dgm:prSet/>
      <dgm:spPr/>
      <dgm:t>
        <a:bodyPr/>
        <a:lstStyle/>
        <a:p>
          <a:pPr latinLnBrk="1"/>
          <a:endParaRPr lang="ko-KR" altLang="en-US"/>
        </a:p>
      </dgm:t>
    </dgm:pt>
    <dgm:pt modelId="{A9BFB267-C944-4A05-8012-4B49C4E0FCE5}" type="sibTrans" cxnId="{F14B5711-726D-4CC4-B1D9-B4AA2F8AFDD3}">
      <dgm:prSet/>
      <dgm:spPr/>
      <dgm:t>
        <a:bodyPr/>
        <a:lstStyle/>
        <a:p>
          <a:pPr latinLnBrk="1"/>
          <a:endParaRPr lang="ko-KR" altLang="en-US"/>
        </a:p>
      </dgm:t>
    </dgm:pt>
    <dgm:pt modelId="{26C12AD2-57E4-4027-AC0B-98BE3D31F77A}">
      <dgm:prSet phldrT="[텍스트]"/>
      <dgm:spPr/>
      <dgm:t>
        <a:bodyPr/>
        <a:lstStyle/>
        <a:p>
          <a:pPr latinLnBrk="1"/>
          <a:r>
            <a:rPr lang="ko-KR" altLang="en-US" dirty="0" smtClean="0"/>
            <a:t>회사원</a:t>
          </a:r>
          <a:r>
            <a:rPr lang="en-US" altLang="ko-KR" dirty="0" smtClean="0"/>
            <a:t>, </a:t>
          </a:r>
          <a:r>
            <a:rPr lang="ko-KR" altLang="en-US" dirty="0" smtClean="0"/>
            <a:t>하층노동자</a:t>
          </a:r>
          <a:r>
            <a:rPr lang="en-US" altLang="ko-KR" dirty="0" smtClean="0"/>
            <a:t>, </a:t>
          </a:r>
          <a:r>
            <a:rPr lang="ko-KR" altLang="en-US" dirty="0" smtClean="0"/>
            <a:t>무직자</a:t>
          </a:r>
          <a:r>
            <a:rPr lang="en-US" altLang="ko-KR" dirty="0" smtClean="0"/>
            <a:t>: 104</a:t>
          </a:r>
          <a:r>
            <a:rPr lang="ko-KR" altLang="en-US" dirty="0" smtClean="0"/>
            <a:t>명</a:t>
          </a:r>
          <a:endParaRPr lang="ko-KR" altLang="en-US" dirty="0"/>
        </a:p>
      </dgm:t>
    </dgm:pt>
    <dgm:pt modelId="{E78AFDA2-913F-41DD-B7BB-D1521C00FDA8}" type="parTrans" cxnId="{78E75E90-5AE2-4888-BB5A-C718128523F4}">
      <dgm:prSet/>
      <dgm:spPr/>
      <dgm:t>
        <a:bodyPr/>
        <a:lstStyle/>
        <a:p>
          <a:pPr latinLnBrk="1"/>
          <a:endParaRPr lang="ko-KR" altLang="en-US"/>
        </a:p>
      </dgm:t>
    </dgm:pt>
    <dgm:pt modelId="{BEB2E959-BD5F-41AA-9E12-0F50AD2F02CC}" type="sibTrans" cxnId="{78E75E90-5AE2-4888-BB5A-C718128523F4}">
      <dgm:prSet/>
      <dgm:spPr/>
      <dgm:t>
        <a:bodyPr/>
        <a:lstStyle/>
        <a:p>
          <a:pPr latinLnBrk="1"/>
          <a:endParaRPr lang="ko-KR" altLang="en-US"/>
        </a:p>
      </dgm:t>
    </dgm:pt>
    <dgm:pt modelId="{6A2AD341-D72D-433F-B949-ACFF33FD9293}" type="pres">
      <dgm:prSet presAssocID="{C8886C57-6083-4EDC-9751-6EC45B10082E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6EF032-D111-4BD3-8BB7-AFF6A9C47AF6}" type="pres">
      <dgm:prSet presAssocID="{C8886C57-6083-4EDC-9751-6EC45B10082E}" presName="radial" presStyleCnt="0">
        <dgm:presLayoutVars>
          <dgm:animLvl val="ctr"/>
        </dgm:presLayoutVars>
      </dgm:prSet>
      <dgm:spPr/>
    </dgm:pt>
    <dgm:pt modelId="{0CF023B9-1D51-4B02-B2A9-052F482A12A8}" type="pres">
      <dgm:prSet presAssocID="{2F7C433B-83F2-4B7E-8843-7A3943512253}" presName="centerShape" presStyleLbl="venn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7A27CB3E-93D1-4C52-B2E1-E0A1EA63497A}" type="pres">
      <dgm:prSet presAssocID="{D320FB11-8E8B-44E8-8DD7-F7DEC0A80EBB}" presName="node" presStyleLbl="vennNode1" presStyleIdx="1" presStyleCnt="5" custScaleX="145658" custRadScaleRad="100001" custRadScaleInc="25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6F0EC0-4F35-4D7A-A776-3CE11DB0D6B2}" type="pres">
      <dgm:prSet presAssocID="{6996901A-20D7-41FC-8A0D-4A3B147C8607}" presName="node" presStyleLbl="vennNode1" presStyleIdx="2" presStyleCnt="5" custScaleX="14174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77BE578-4223-432B-8634-9B483E1A6B0F}" type="pres">
      <dgm:prSet presAssocID="{26C12AD2-57E4-4027-AC0B-98BE3D31F77A}" presName="node" presStyleLbl="vennNode1" presStyleIdx="3" presStyleCnt="5" custScaleX="20191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853CE3-7A13-40D3-A838-00E3983E3638}" type="pres">
      <dgm:prSet presAssocID="{21D5309E-3CDB-4A01-B0B8-9BCA53309915}" presName="node" presStyleLbl="vennNode1" presStyleIdx="4" presStyleCnt="5" custScaleX="13860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99899E9-2725-4F45-9DE3-4B2361D00930}" type="presOf" srcId="{2F7C433B-83F2-4B7E-8843-7A3943512253}" destId="{0CF023B9-1D51-4B02-B2A9-052F482A12A8}" srcOrd="0" destOrd="0" presId="urn:microsoft.com/office/officeart/2005/8/layout/radial3"/>
    <dgm:cxn modelId="{78E75E90-5AE2-4888-BB5A-C718128523F4}" srcId="{2F7C433B-83F2-4B7E-8843-7A3943512253}" destId="{26C12AD2-57E4-4027-AC0B-98BE3D31F77A}" srcOrd="2" destOrd="0" parTransId="{E78AFDA2-913F-41DD-B7BB-D1521C00FDA8}" sibTransId="{BEB2E959-BD5F-41AA-9E12-0F50AD2F02CC}"/>
    <dgm:cxn modelId="{8DAC3F9D-2656-44F5-B51E-D7665C6F813D}" srcId="{C8886C57-6083-4EDC-9751-6EC45B10082E}" destId="{2F7C433B-83F2-4B7E-8843-7A3943512253}" srcOrd="0" destOrd="0" parTransId="{1E014CC0-E5C8-4E84-931B-60109706702E}" sibTransId="{9A2E0DF9-47B1-4640-9E12-317B77F1580A}"/>
    <dgm:cxn modelId="{F14B5711-726D-4CC4-B1D9-B4AA2F8AFDD3}" srcId="{2F7C433B-83F2-4B7E-8843-7A3943512253}" destId="{21D5309E-3CDB-4A01-B0B8-9BCA53309915}" srcOrd="3" destOrd="0" parTransId="{A9D0DE41-E0CC-4327-8DFC-D4A8FB1E8C47}" sibTransId="{A9BFB267-C944-4A05-8012-4B49C4E0FCE5}"/>
    <dgm:cxn modelId="{993DA806-56F7-41CE-A24B-6D90BD5EBBCD}" type="presOf" srcId="{6996901A-20D7-41FC-8A0D-4A3B147C8607}" destId="{106F0EC0-4F35-4D7A-A776-3CE11DB0D6B2}" srcOrd="0" destOrd="0" presId="urn:microsoft.com/office/officeart/2005/8/layout/radial3"/>
    <dgm:cxn modelId="{67A3F601-10BB-4A0B-9DAE-C80650E27CC9}" srcId="{2F7C433B-83F2-4B7E-8843-7A3943512253}" destId="{D320FB11-8E8B-44E8-8DD7-F7DEC0A80EBB}" srcOrd="0" destOrd="0" parTransId="{9CFEDC3F-02C6-4A59-B2D8-5599238AEA71}" sibTransId="{372649C2-614E-45EE-9159-798EBCC4111C}"/>
    <dgm:cxn modelId="{E11156D3-D1EE-4246-8E24-AF333190D4C1}" type="presOf" srcId="{26C12AD2-57E4-4027-AC0B-98BE3D31F77A}" destId="{777BE578-4223-432B-8634-9B483E1A6B0F}" srcOrd="0" destOrd="0" presId="urn:microsoft.com/office/officeart/2005/8/layout/radial3"/>
    <dgm:cxn modelId="{0AB40683-EB18-4400-9136-ABBE7FA51638}" type="presOf" srcId="{C8886C57-6083-4EDC-9751-6EC45B10082E}" destId="{6A2AD341-D72D-433F-B949-ACFF33FD9293}" srcOrd="0" destOrd="0" presId="urn:microsoft.com/office/officeart/2005/8/layout/radial3"/>
    <dgm:cxn modelId="{0422436A-9B4B-441B-8E47-EBD274ADDCA8}" type="presOf" srcId="{D320FB11-8E8B-44E8-8DD7-F7DEC0A80EBB}" destId="{7A27CB3E-93D1-4C52-B2E1-E0A1EA63497A}" srcOrd="0" destOrd="0" presId="urn:microsoft.com/office/officeart/2005/8/layout/radial3"/>
    <dgm:cxn modelId="{C74860A1-27EF-4C63-BA6F-DF891FAD0E7A}" type="presOf" srcId="{21D5309E-3CDB-4A01-B0B8-9BCA53309915}" destId="{9E853CE3-7A13-40D3-A838-00E3983E3638}" srcOrd="0" destOrd="0" presId="urn:microsoft.com/office/officeart/2005/8/layout/radial3"/>
    <dgm:cxn modelId="{9B4C79E6-ACE9-42C4-B20A-2B2071CF868A}" srcId="{2F7C433B-83F2-4B7E-8843-7A3943512253}" destId="{6996901A-20D7-41FC-8A0D-4A3B147C8607}" srcOrd="1" destOrd="0" parTransId="{E31CA983-130C-4DC8-ADE2-2382559A9B0C}" sibTransId="{9AB8B73B-8226-4182-8F9B-16CEF9C2E4FD}"/>
    <dgm:cxn modelId="{6C2E8621-4934-46E4-8304-6B86C7804087}" type="presParOf" srcId="{6A2AD341-D72D-433F-B949-ACFF33FD9293}" destId="{FA6EF032-D111-4BD3-8BB7-AFF6A9C47AF6}" srcOrd="0" destOrd="0" presId="urn:microsoft.com/office/officeart/2005/8/layout/radial3"/>
    <dgm:cxn modelId="{FCA07173-E472-4998-86D4-5D3E5E3F0786}" type="presParOf" srcId="{FA6EF032-D111-4BD3-8BB7-AFF6A9C47AF6}" destId="{0CF023B9-1D51-4B02-B2A9-052F482A12A8}" srcOrd="0" destOrd="0" presId="urn:microsoft.com/office/officeart/2005/8/layout/radial3"/>
    <dgm:cxn modelId="{C796FED0-E16C-4F65-9FFF-B2C7D74003AC}" type="presParOf" srcId="{FA6EF032-D111-4BD3-8BB7-AFF6A9C47AF6}" destId="{7A27CB3E-93D1-4C52-B2E1-E0A1EA63497A}" srcOrd="1" destOrd="0" presId="urn:microsoft.com/office/officeart/2005/8/layout/radial3"/>
    <dgm:cxn modelId="{6AC49143-6E56-4258-81DE-726E48AD9592}" type="presParOf" srcId="{FA6EF032-D111-4BD3-8BB7-AFF6A9C47AF6}" destId="{106F0EC0-4F35-4D7A-A776-3CE11DB0D6B2}" srcOrd="2" destOrd="0" presId="urn:microsoft.com/office/officeart/2005/8/layout/radial3"/>
    <dgm:cxn modelId="{5926DD99-E727-4D5D-B47E-61CECB7873ED}" type="presParOf" srcId="{FA6EF032-D111-4BD3-8BB7-AFF6A9C47AF6}" destId="{777BE578-4223-432B-8634-9B483E1A6B0F}" srcOrd="3" destOrd="0" presId="urn:microsoft.com/office/officeart/2005/8/layout/radial3"/>
    <dgm:cxn modelId="{6543533F-1403-42F2-BB8A-7A930CCCDFB9}" type="presParOf" srcId="{FA6EF032-D111-4BD3-8BB7-AFF6A9C47AF6}" destId="{9E853CE3-7A13-40D3-A838-00E3983E3638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AA7AB3-557D-4610-A090-587665416070}" type="doc">
      <dgm:prSet loTypeId="urn:microsoft.com/office/officeart/2005/8/layout/arrow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D35C229-3EDB-4CF3-BB1F-3C4F8A8DE4C9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chemeClr val="tx1"/>
              </a:solidFill>
            </a:rPr>
            <a:t>대의민주주의 보완 </a:t>
          </a:r>
          <a:r>
            <a:rPr lang="en-US" altLang="ko-KR" b="1" dirty="0" smtClean="0">
              <a:solidFill>
                <a:schemeClr val="tx1"/>
              </a:solidFill>
            </a:rPr>
            <a:t>&amp; </a:t>
          </a:r>
          <a:r>
            <a:rPr lang="ko-KR" altLang="en-US" b="1" dirty="0" err="1" smtClean="0">
              <a:solidFill>
                <a:schemeClr val="tx1"/>
              </a:solidFill>
            </a:rPr>
            <a:t>의회</a:t>
          </a:r>
          <a:r>
            <a:rPr lang="ko-KR" altLang="en-US" b="1" dirty="0" err="1" smtClean="0">
              <a:solidFill>
                <a:schemeClr val="tx1"/>
              </a:solidFill>
              <a:latin typeface="Franklin Gothic Book"/>
            </a:rPr>
            <a:t>▪정당에</a:t>
          </a:r>
          <a:r>
            <a:rPr lang="ko-KR" altLang="en-US" b="1" dirty="0" smtClean="0">
              <a:solidFill>
                <a:schemeClr val="tx1"/>
              </a:solidFill>
              <a:latin typeface="Franklin Gothic Book"/>
            </a:rPr>
            <a:t> 대항하는 하나의 무기 </a:t>
          </a:r>
          <a:endParaRPr lang="en-US" altLang="ko-KR" b="1" dirty="0" smtClean="0">
            <a:solidFill>
              <a:schemeClr val="tx1"/>
            </a:solidFill>
            <a:latin typeface="Franklin Gothic Book"/>
          </a:endParaRPr>
        </a:p>
      </dgm:t>
    </dgm:pt>
    <dgm:pt modelId="{A7C0F957-7BF7-4451-BC86-1EE33F6A5913}" type="parTrans" cxnId="{7A1E2BA8-937B-4338-A98A-D5EF8D0CA41F}">
      <dgm:prSet/>
      <dgm:spPr/>
      <dgm:t>
        <a:bodyPr/>
        <a:lstStyle/>
        <a:p>
          <a:pPr latinLnBrk="1"/>
          <a:endParaRPr lang="ko-KR" altLang="en-US"/>
        </a:p>
      </dgm:t>
    </dgm:pt>
    <dgm:pt modelId="{BB344C2C-331F-494D-8C18-67956DD316F2}" type="sibTrans" cxnId="{7A1E2BA8-937B-4338-A98A-D5EF8D0CA41F}">
      <dgm:prSet/>
      <dgm:spPr/>
      <dgm:t>
        <a:bodyPr/>
        <a:lstStyle/>
        <a:p>
          <a:pPr latinLnBrk="1"/>
          <a:endParaRPr lang="ko-KR" altLang="en-US"/>
        </a:p>
      </dgm:t>
    </dgm:pt>
    <dgm:pt modelId="{D10FF950-1EEB-4A25-A23D-389ADED014FA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chemeClr val="tx1"/>
              </a:solidFill>
              <a:latin typeface="Franklin Gothic Book"/>
            </a:rPr>
            <a:t>개인적 권력을 위한 무서운 무기</a:t>
          </a:r>
          <a:endParaRPr lang="ko-KR" altLang="en-US" dirty="0"/>
        </a:p>
      </dgm:t>
    </dgm:pt>
    <dgm:pt modelId="{5A0F5D2E-3930-45B8-AB97-D7DB3CE17582}" type="parTrans" cxnId="{FB12C78B-2B96-40A8-9447-25FE11E2AA6A}">
      <dgm:prSet/>
      <dgm:spPr/>
      <dgm:t>
        <a:bodyPr/>
        <a:lstStyle/>
        <a:p>
          <a:pPr latinLnBrk="1"/>
          <a:endParaRPr lang="ko-KR" altLang="en-US"/>
        </a:p>
      </dgm:t>
    </dgm:pt>
    <dgm:pt modelId="{0628B35C-A949-4056-AB64-CD2AF9A609AA}" type="sibTrans" cxnId="{FB12C78B-2B96-40A8-9447-25FE11E2AA6A}">
      <dgm:prSet/>
      <dgm:spPr/>
      <dgm:t>
        <a:bodyPr/>
        <a:lstStyle/>
        <a:p>
          <a:pPr latinLnBrk="1"/>
          <a:endParaRPr lang="ko-KR" altLang="en-US"/>
        </a:p>
      </dgm:t>
    </dgm:pt>
    <dgm:pt modelId="{FE3B9F8C-8942-4375-B396-25A1DB923802}" type="pres">
      <dgm:prSet presAssocID="{62AA7AB3-557D-4610-A090-58766541607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4438A3-6D05-47F5-836A-A10AA7B5CE99}" type="pres">
      <dgm:prSet presAssocID="{AD35C229-3EDB-4CF3-BB1F-3C4F8A8DE4C9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2E07A9-BE48-4BD3-8549-933C0AC8C33B}" type="pres">
      <dgm:prSet presAssocID="{D10FF950-1EEB-4A25-A23D-389ADED014FA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E596411-DDF0-49DA-A6D2-398C0424E2F7}" type="presOf" srcId="{D10FF950-1EEB-4A25-A23D-389ADED014FA}" destId="{C72E07A9-BE48-4BD3-8549-933C0AC8C33B}" srcOrd="0" destOrd="0" presId="urn:microsoft.com/office/officeart/2005/8/layout/arrow1"/>
    <dgm:cxn modelId="{E9AA3E5C-34B9-41AC-BFFC-7B4EE930880A}" type="presOf" srcId="{62AA7AB3-557D-4610-A090-587665416070}" destId="{FE3B9F8C-8942-4375-B396-25A1DB923802}" srcOrd="0" destOrd="0" presId="urn:microsoft.com/office/officeart/2005/8/layout/arrow1"/>
    <dgm:cxn modelId="{7A1E2BA8-937B-4338-A98A-D5EF8D0CA41F}" srcId="{62AA7AB3-557D-4610-A090-587665416070}" destId="{AD35C229-3EDB-4CF3-BB1F-3C4F8A8DE4C9}" srcOrd="0" destOrd="0" parTransId="{A7C0F957-7BF7-4451-BC86-1EE33F6A5913}" sibTransId="{BB344C2C-331F-494D-8C18-67956DD316F2}"/>
    <dgm:cxn modelId="{FB12C78B-2B96-40A8-9447-25FE11E2AA6A}" srcId="{62AA7AB3-557D-4610-A090-587665416070}" destId="{D10FF950-1EEB-4A25-A23D-389ADED014FA}" srcOrd="1" destOrd="0" parTransId="{5A0F5D2E-3930-45B8-AB97-D7DB3CE17582}" sibTransId="{0628B35C-A949-4056-AB64-CD2AF9A609AA}"/>
    <dgm:cxn modelId="{B431B964-0D38-4332-91C6-4A2A5264B833}" type="presOf" srcId="{AD35C229-3EDB-4CF3-BB1F-3C4F8A8DE4C9}" destId="{024438A3-6D05-47F5-836A-A10AA7B5CE99}" srcOrd="0" destOrd="0" presId="urn:microsoft.com/office/officeart/2005/8/layout/arrow1"/>
    <dgm:cxn modelId="{D32609CD-ACC4-4117-B3A3-228C159AAA4C}" type="presParOf" srcId="{FE3B9F8C-8942-4375-B396-25A1DB923802}" destId="{024438A3-6D05-47F5-836A-A10AA7B5CE99}" srcOrd="0" destOrd="0" presId="urn:microsoft.com/office/officeart/2005/8/layout/arrow1"/>
    <dgm:cxn modelId="{CD792CEA-0D2F-4A97-B34D-AC0ABF569894}" type="presParOf" srcId="{FE3B9F8C-8942-4375-B396-25A1DB923802}" destId="{C72E07A9-BE48-4BD3-8549-933C0AC8C33B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F023B9-1D51-4B02-B2A9-052F482A12A8}">
      <dsp:nvSpPr>
        <dsp:cNvPr id="0" name=""/>
        <dsp:cNvSpPr/>
      </dsp:nvSpPr>
      <dsp:spPr>
        <a:xfrm>
          <a:off x="1896351" y="687951"/>
          <a:ext cx="1713843" cy="17138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4.19 </a:t>
          </a:r>
          <a:r>
            <a:rPr lang="ko-KR" altLang="en-US" sz="1600" kern="1200" dirty="0" smtClean="0"/>
            <a:t>혁명 사망자수</a:t>
          </a:r>
          <a:endParaRPr lang="ko-KR" altLang="en-US" sz="1600" kern="1200" dirty="0"/>
        </a:p>
      </dsp:txBody>
      <dsp:txXfrm>
        <a:off x="2147337" y="938937"/>
        <a:ext cx="1211871" cy="1211871"/>
      </dsp:txXfrm>
    </dsp:sp>
    <dsp:sp modelId="{7A27CB3E-93D1-4C52-B2E1-E0A1EA63497A}">
      <dsp:nvSpPr>
        <dsp:cNvPr id="0" name=""/>
        <dsp:cNvSpPr/>
      </dsp:nvSpPr>
      <dsp:spPr>
        <a:xfrm>
          <a:off x="2133603" y="303"/>
          <a:ext cx="1248175" cy="85692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초등학생</a:t>
          </a:r>
          <a:r>
            <a:rPr lang="en-US" altLang="ko-KR" sz="1200" kern="1200" dirty="0" smtClean="0"/>
            <a:t>, </a:t>
          </a:r>
          <a:r>
            <a:rPr lang="ko-KR" altLang="en-US" sz="1200" kern="1200" dirty="0" smtClean="0"/>
            <a:t>중학생</a:t>
          </a:r>
          <a:r>
            <a:rPr lang="en-US" altLang="ko-KR" sz="1200" kern="1200" dirty="0" smtClean="0"/>
            <a:t>; 19</a:t>
          </a:r>
          <a:r>
            <a:rPr lang="ko-KR" altLang="en-US" sz="1200" kern="1200" dirty="0" smtClean="0"/>
            <a:t>명</a:t>
          </a:r>
          <a:endParaRPr lang="ko-KR" altLang="en-US" sz="1200" kern="1200" dirty="0"/>
        </a:p>
      </dsp:txBody>
      <dsp:txXfrm>
        <a:off x="2316394" y="125796"/>
        <a:ext cx="882593" cy="605935"/>
      </dsp:txXfrm>
    </dsp:sp>
    <dsp:sp modelId="{106F0EC0-4F35-4D7A-A776-3CE11DB0D6B2}">
      <dsp:nvSpPr>
        <dsp:cNvPr id="0" name=""/>
        <dsp:cNvSpPr/>
      </dsp:nvSpPr>
      <dsp:spPr>
        <a:xfrm>
          <a:off x="3262074" y="1116412"/>
          <a:ext cx="1214609" cy="85692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대학생</a:t>
          </a:r>
          <a:r>
            <a:rPr lang="en-US" altLang="ko-KR" sz="1200" kern="1200" dirty="0" smtClean="0"/>
            <a:t>: 22</a:t>
          </a:r>
          <a:r>
            <a:rPr lang="ko-KR" altLang="en-US" sz="1200" kern="1200" dirty="0" smtClean="0"/>
            <a:t>명</a:t>
          </a:r>
          <a:endParaRPr lang="ko-KR" altLang="en-US" sz="1200" kern="1200" dirty="0"/>
        </a:p>
      </dsp:txBody>
      <dsp:txXfrm>
        <a:off x="3439949" y="1241905"/>
        <a:ext cx="858859" cy="605935"/>
      </dsp:txXfrm>
    </dsp:sp>
    <dsp:sp modelId="{777BE578-4223-432B-8634-9B483E1A6B0F}">
      <dsp:nvSpPr>
        <dsp:cNvPr id="0" name=""/>
        <dsp:cNvSpPr/>
      </dsp:nvSpPr>
      <dsp:spPr>
        <a:xfrm>
          <a:off x="1888146" y="2232518"/>
          <a:ext cx="1730253" cy="85692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회사원</a:t>
          </a:r>
          <a:r>
            <a:rPr lang="en-US" altLang="ko-KR" sz="1200" kern="1200" dirty="0" smtClean="0"/>
            <a:t>, </a:t>
          </a:r>
          <a:r>
            <a:rPr lang="ko-KR" altLang="en-US" sz="1200" kern="1200" dirty="0" smtClean="0"/>
            <a:t>하층노동자</a:t>
          </a:r>
          <a:r>
            <a:rPr lang="en-US" altLang="ko-KR" sz="1200" kern="1200" dirty="0" smtClean="0"/>
            <a:t>, </a:t>
          </a:r>
          <a:r>
            <a:rPr lang="ko-KR" altLang="en-US" sz="1200" kern="1200" dirty="0" smtClean="0"/>
            <a:t>무직자</a:t>
          </a:r>
          <a:r>
            <a:rPr lang="en-US" altLang="ko-KR" sz="1200" kern="1200" dirty="0" smtClean="0"/>
            <a:t>: 104</a:t>
          </a:r>
          <a:r>
            <a:rPr lang="ko-KR" altLang="en-US" sz="1200" kern="1200" dirty="0" smtClean="0"/>
            <a:t>명</a:t>
          </a:r>
          <a:endParaRPr lang="ko-KR" altLang="en-US" sz="1200" kern="1200" dirty="0"/>
        </a:p>
      </dsp:txBody>
      <dsp:txXfrm>
        <a:off x="2141536" y="2358011"/>
        <a:ext cx="1223473" cy="605935"/>
      </dsp:txXfrm>
    </dsp:sp>
    <dsp:sp modelId="{9E853CE3-7A13-40D3-A838-00E3983E3638}">
      <dsp:nvSpPr>
        <dsp:cNvPr id="0" name=""/>
        <dsp:cNvSpPr/>
      </dsp:nvSpPr>
      <dsp:spPr>
        <a:xfrm>
          <a:off x="1043315" y="1116412"/>
          <a:ext cx="1187702" cy="85692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고등학생</a:t>
          </a:r>
          <a:r>
            <a:rPr lang="en-US" altLang="ko-KR" sz="1200" kern="1200" dirty="0" smtClean="0"/>
            <a:t>: 36</a:t>
          </a:r>
          <a:r>
            <a:rPr lang="ko-KR" altLang="en-US" sz="1200" kern="1200" dirty="0" smtClean="0"/>
            <a:t>명 </a:t>
          </a:r>
          <a:endParaRPr lang="ko-KR" altLang="en-US" sz="1200" kern="1200" dirty="0"/>
        </a:p>
      </dsp:txBody>
      <dsp:txXfrm>
        <a:off x="1217250" y="1241905"/>
        <a:ext cx="839832" cy="605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4438A3-6D05-47F5-836A-A10AA7B5CE99}">
      <dsp:nvSpPr>
        <dsp:cNvPr id="0" name=""/>
        <dsp:cNvSpPr/>
      </dsp:nvSpPr>
      <dsp:spPr>
        <a:xfrm rot="16200000">
          <a:off x="394" y="521"/>
          <a:ext cx="1939431" cy="193943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 smtClean="0">
              <a:solidFill>
                <a:schemeClr val="tx1"/>
              </a:solidFill>
            </a:rPr>
            <a:t>대의민주주의 보완 </a:t>
          </a:r>
          <a:r>
            <a:rPr lang="en-US" altLang="ko-KR" sz="1300" b="1" kern="1200" dirty="0" smtClean="0">
              <a:solidFill>
                <a:schemeClr val="tx1"/>
              </a:solidFill>
            </a:rPr>
            <a:t>&amp; </a:t>
          </a:r>
          <a:r>
            <a:rPr lang="ko-KR" altLang="en-US" sz="1300" b="1" kern="1200" dirty="0" err="1" smtClean="0">
              <a:solidFill>
                <a:schemeClr val="tx1"/>
              </a:solidFill>
            </a:rPr>
            <a:t>의회</a:t>
          </a:r>
          <a:r>
            <a:rPr lang="ko-KR" altLang="en-US" sz="1300" b="1" kern="1200" dirty="0" err="1" smtClean="0">
              <a:solidFill>
                <a:schemeClr val="tx1"/>
              </a:solidFill>
              <a:latin typeface="Franklin Gothic Book"/>
            </a:rPr>
            <a:t>▪정당에</a:t>
          </a:r>
          <a:r>
            <a:rPr lang="ko-KR" altLang="en-US" sz="1300" b="1" kern="1200" dirty="0" smtClean="0">
              <a:solidFill>
                <a:schemeClr val="tx1"/>
              </a:solidFill>
              <a:latin typeface="Franklin Gothic Book"/>
            </a:rPr>
            <a:t> 대항하는 하나의 무기 </a:t>
          </a:r>
          <a:endParaRPr lang="en-US" altLang="ko-KR" sz="1300" b="1" kern="1200" dirty="0" smtClean="0">
            <a:solidFill>
              <a:schemeClr val="tx1"/>
            </a:solidFill>
            <a:latin typeface="Franklin Gothic Book"/>
          </a:endParaRPr>
        </a:p>
      </dsp:txBody>
      <dsp:txXfrm rot="5400000">
        <a:off x="339794" y="485379"/>
        <a:ext cx="1600031" cy="969715"/>
      </dsp:txXfrm>
    </dsp:sp>
    <dsp:sp modelId="{C72E07A9-BE48-4BD3-8549-933C0AC8C33B}">
      <dsp:nvSpPr>
        <dsp:cNvPr id="0" name=""/>
        <dsp:cNvSpPr/>
      </dsp:nvSpPr>
      <dsp:spPr>
        <a:xfrm rot="5400000">
          <a:off x="2349542" y="521"/>
          <a:ext cx="1939431" cy="193943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 smtClean="0">
              <a:solidFill>
                <a:schemeClr val="tx1"/>
              </a:solidFill>
              <a:latin typeface="Franklin Gothic Book"/>
            </a:rPr>
            <a:t>개인적 권력을 위한 무서운 무기</a:t>
          </a:r>
          <a:endParaRPr lang="ko-KR" altLang="en-US" sz="1300" kern="1200" dirty="0"/>
        </a:p>
      </dsp:txBody>
      <dsp:txXfrm rot="-5400000">
        <a:off x="2349542" y="485379"/>
        <a:ext cx="1600031" cy="969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smtClean="0"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059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smtClean="0"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054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smtClean="0"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98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smtClean="0"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433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smtClean="0"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53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smtClean="0"/>
              <a:t>3/27/2022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0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smtClean="0"/>
              <a:t>3/27/2022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smtClean="0"/>
              <a:t>3/27/2022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7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smtClean="0"/>
              <a:t>3/27/2022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1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smtClean="0"/>
              <a:t>3/27/2022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162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smtClean="0"/>
              <a:t>3/27/2022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18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smtClean="0"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18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hyperlink" Target="https://www.youtube.com/watch?v=4MKelpfvpsQ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b0YT7oMlEq4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hyperlink" Target="https://www.youtube.com/watch?v=tDl2oQue9A0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hyperlink" Target="https://www.youtube.com/watch?v=GIvyqhywCvg" TargetMode="External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3.png"/><Relationship Id="rId12" Type="http://schemas.openxmlformats.org/officeDocument/2006/relationships/image" Target="../media/image68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67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66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hyperlink" Target="https://www.google.co.kr/url?sa=i&amp;rct=j&amp;q=&amp;esrc=s&amp;source=images&amp;cd=&amp;cad=rja&amp;uact=8&amp;ved=0ahUKEwiLn-X-yqHPAhWGmZQKHR_-AZcQjRwIBw&amp;url=https://namu.mirror.wiki/w/4.19%ED%98%81%EB%AA%85&amp;bvm=bv.133387755,d.dGo&amp;psig=AFQjCNFRbOL9IwRyaB8nwtxQG4O2cqE5aw&amp;ust=1474585957586586" TargetMode="Externa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9.jp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SUudZN6zw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06378" y="2141837"/>
            <a:ext cx="9568445" cy="1823707"/>
          </a:xfrm>
        </p:spPr>
        <p:txBody>
          <a:bodyPr>
            <a:noAutofit/>
          </a:bodyPr>
          <a:lstStyle/>
          <a:p>
            <a:pPr algn="r"/>
            <a:r>
              <a:rPr lang="ko-KR" altLang="en-US" sz="6000" dirty="0" smtClean="0">
                <a:ea typeface="굴림" charset="-127"/>
              </a:rPr>
              <a:t>우리의 헌정사와 </a:t>
            </a:r>
            <a:r>
              <a:rPr lang="en-US" altLang="ko-KR" sz="6000" dirty="0" smtClean="0">
                <a:ea typeface="굴림" charset="-127"/>
              </a:rPr>
              <a:t/>
            </a:r>
            <a:br>
              <a:rPr lang="en-US" altLang="ko-KR" sz="6000" dirty="0" smtClean="0">
                <a:ea typeface="굴림" charset="-127"/>
              </a:rPr>
            </a:br>
            <a:r>
              <a:rPr lang="ko-KR" altLang="en-US" sz="6000" dirty="0" smtClean="0">
                <a:ea typeface="굴림" charset="-127"/>
              </a:rPr>
              <a:t>민주주의의 전개</a:t>
            </a:r>
            <a:r>
              <a:rPr lang="en-US" altLang="ko-KR" sz="6000" dirty="0" smtClean="0">
                <a:ea typeface="굴림" charset="-127"/>
              </a:rPr>
              <a:t>(</a:t>
            </a:r>
            <a:r>
              <a:rPr lang="en-US" altLang="ko-KR" sz="6000" dirty="0">
                <a:ea typeface="굴림" charset="-127"/>
              </a:rPr>
              <a:t>Ⅱ)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32000" y="5562600"/>
            <a:ext cx="8534400" cy="609600"/>
          </a:xfrm>
        </p:spPr>
        <p:txBody>
          <a:bodyPr/>
          <a:lstStyle/>
          <a:p>
            <a:endParaRPr lang="en-US" altLang="ko-KR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8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99090" y="255691"/>
            <a:ext cx="10058400" cy="667397"/>
          </a:xfrm>
        </p:spPr>
        <p:txBody>
          <a:bodyPr/>
          <a:lstStyle/>
          <a:p>
            <a:r>
              <a:rPr lang="ko-KR" altLang="en-US" sz="3600" dirty="0"/>
              <a:t>우리 헌정사에 있어서의 민주주의</a:t>
            </a:r>
            <a:endParaRPr lang="en-US" altLang="ko-KR" sz="3600" dirty="0" smtClean="0">
              <a:ea typeface="굴림" charset="-127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328802" y="1080112"/>
            <a:ext cx="10750551" cy="5400000"/>
          </a:xfrm>
        </p:spPr>
        <p:txBody>
          <a:bodyPr/>
          <a:lstStyle/>
          <a:p>
            <a:r>
              <a:rPr lang="ko-KR" altLang="en-US" sz="2800" dirty="0"/>
              <a:t>○ </a:t>
            </a:r>
            <a:r>
              <a:rPr lang="ko-KR" altLang="en-US" sz="2700" dirty="0" smtClean="0">
                <a:ea typeface="굴림" charset="-127"/>
              </a:rPr>
              <a:t>민주주의의 시련</a:t>
            </a:r>
            <a:endParaRPr lang="ko-KR" altLang="en-US" sz="2700" dirty="0">
              <a:ea typeface="굴림" charset="-127"/>
            </a:endParaRPr>
          </a:p>
        </p:txBody>
      </p:sp>
      <p:sp>
        <p:nvSpPr>
          <p:cNvPr id="2" name="AutoShape 4" descr="data:image/jpeg;base64,/9j/4AAQSkZJRgABAQAAAQABAAD/2wCEAAkGBhQSERUUExMWExUWGCIYGRgXGCIfHxocGhwfGiAiHx0aHCYeGx4jGh8fIC8gIycpLCwsICAxNzMqNSYrLCkBCQoKBQUFDQUFDSkYEhgpKSkpKSkpKSkpKSkpKSkpKSkpKSkpKSkpKSkpKSkpKSkpKSkpKSkpKSkpKSkpKSkpKf/AABEIALcBEwMBIgACEQEDEQH/xAAcAAACAgMBAQAAAAAAAAAAAAAFBgMEAAIHAQj/xABDEAACAQMDAwIEAwYEBQMCBwABAhEDEiEABDEFIkETUQYyYXFCgZEHFCOhsfAzUsHRFSRicvGCkuFDshY0U2ODk6P/xAAUAQEAAAAAAAAAAAAAAAAAAAAA/8QAFBEBAAAAAAAAAAAAAAAAAAAAAP/aAAwDAQACEQMRAD8AFfGO7pOquGSoPSYraVfIqqDBOD2kjH++ifxV00U6VKqKRhuwEU77cJGFYEfKQIPufMaobrb/AMF23dNK9U1LFVa9MG0SW/h0e1j6hh4Knz7a12u6Ws7NUKI1VbfUdQbSD3FUWQxIxGAVUGZ0HRuoUVeg6hkUEGMiPlPjIIGcflpC6Psqa1twq7Y02/c2kWf4ZtBhjcTLK0YI4j3gds/hv1qlSlSSjVBTucU1uUgypVajhlZpUHiADPuTG4LNVCKiUq4cUmFRwtz+mtwXBqL22hXHapcHydBS+LNsKwRqdMkGh6t3pNFoLqS9xle0gdwiYnGt/jDaUv3JAyU6RspspJFzQGNotWCxBkzjMkgGdAeq796Isps9IKhptki8TEqcjJmVGBgQJ1ZO4p1KTQoVQwpvUNzBSERQe6kQpcoALSI7vBEBe6NsHQGkwpURuVtVgyKaZchv4lpDICVYLxJ9sAAt1talKjcalNlB5WrJNpgxBwpYSHt8RgkTZoPtnpVVrVLGeYRKUgxa6xiENxC8RDD6xP0LpaMK6PZUSky00dmAgPMXAOISZIIUwxwdBJtekbspTqLVcXo9RQ24CwFeFhTULgsPcCGxiJA/qybij/FbcPdalUMKoYozET8jsZUwAcAgk++txC1KazQqrgCCCe4ID2ITHcxwGM+RGdSfDHw4N8KhBp0loLBJ/hhmc9gZrCAAUkmOCRyZAS1PivfCSN5VVbsL6ocgZxMcAfi+nGqVf446g1MP69SwWoxZUYXspP4kwWAYwOI541Tp7iLkdwrHlgQe5Sx8kAguxEzIEnMaN/CFbbja1EqrTJqw59X1bbEEB0FGm0FTcLyQwIgcHQCK/wAXbwrBrnkNhKakEDHFIEfljP10f+H/AIx3desKFZwQVq3r6SK0gHGFDL35gmZHvOg1ToO1ppVetvaT1VE0qaU6ovZWJYPfRUgQLZBEGZI1Z+Fus0G3FarXrIKlhZXqs3e1TtKyBEBYyQDj8Q4Cv1H4wrtXafTHok06Q9MCwBoGYumPBJmMg8Hz4g69uq6KKwWUJIYIqkCoADhV8lTyfwnGJ1AtSlR3LPUqU3B9RlalVDWkqxDdh+aSBmMn6SJPiGk9IpSc0AILIUqLUJV5lTUUXMQwAgkgFcQCIDTpqGrR3IALFRSgAibi5Xyc8xAB5jzI13/TwtKUSGtRyLs2Rz3HvJc5gGPYc6zbdVUV0YB/SupqytyUpsGW4oE7goBxz7+dTvRestJGd1RqVR6KsGZnta1eCWMoAC4EAI2CBoBT11FBVhlb1G7iuGVlXBYsYIIJgDPJORrXc1j6rSVDXd1oUKCO3FnYRPmePeTovtNsPRpJWAg7oXISy01VlIY1CMg9sTk2riMR4GpulZqfpk+tKEqlN3VqdRTKMxnCyLTAaTyV0Fr4d27G4OERIZ0qVVf05BUt3IjRAgk4zzB5Jbv0qFzDf7U9kCki1mLWwVF0SskfScyT4XV3yoKkoxSQtt7KVBkuAECqL4giLe4nJE6o9Y3SEwAhi3uQlpFgWC+Lj7kjnjgyF/Y9RYk1GtBi0BViItOIbyJ5JkiJ4irX3TKQQImQRGB9hJ4DRBxAzzi50jYipTpqwW19x6IhZfgEi01ATyLRBBIM+AYqXS3estJqbKRPYFYlraZcdkzBwCQYUGfbQVa3U4OVWQMkgTxmDwPORn7eYW3WAot+sYmfeI4J+3OMmfdxtjSYpUWxhyCeCYIJ8QZ/zH9OdK5iDac8iCOQDyTJmSfE/TwHtJS3+TuMFSwH188L9fB14JchVEnEAASf/kefrnPJJfD/AMP1NyXCLd6aXSzhQCflMwQcZj7ZnkZX25RyrgXLzBBE4IgyQwI4IOfroLNNHtttUEAHjJBM5OcZmBM4980mLN2wC04jkn/t5H3AAwBq905yoYhSQFN5UiRJYcmYyR/PGtdx063b06nYxLHKEFpa21YVskATgYkjGNBUdWDmaZBPK2WRjAEgRP2zqOr4mOPb/RfPjEj+epam5eLHquyCCF9S9ZIHHdaCFY/YyDHGp6z2LTAYYW7ji43iR7hQhHd/WCFRtxdkxkcgCT+gk8f66s0hJgDBkgZ5E4HkmcfeOMRCagkyMGQSQATkNnzkgfl78G6nVWQIihUCSQ4W1yW5N0kr2i0WkCJ8knQRp06qwuVWIPBCnOs0Y2teEUWpgfjqG4jwTMHIyMcRrNBc6vvvUKOrEs1MKXAAuK2lnCIAVLETByQVJiRNsdK3KrUrLtyKCKxYVjT7oEhlBphgBiOc8n5pub9KG52n7wqM6bfBplsuxqoSxLANYqysT7DESQ+7rNVJNCkBTaBTQoWZVtIAAHyjDRJAiM+4VdzWQNB7UqKgqenBLJEOaiH5WUSB8nOOWk70nqlIUDZWWFcN3uFPZTSmA11oF6wxJgMVIxaCZH+InYbd6j0cCqLfT7zUAPaw9W4OUlVlYBtVpkkDerdMNHaU6YrVQfVeL6fphqdRRe3+GSTFg/xDJJVRmCEHxFUr7ndHbUkZlvNQUlXBLteXPOYebjwpAznXu6+Ha6pXii6ouayKS0EKrqGKnK+nDlwpIbwudNHR6gTfUq+6KI+429lM917PdT/xLaSLeUIXHbj76i+O+sblajJt3dRTU+sLJUhlAi5haGgAhZDSwgSBoFne/D/pPtkqVKXqVGSosSUKVngEmQLg+TItI84gmfiH4XXbI5DUDWdgUoCg7s0RhSbmhQhaFCwS4uAIBUOp9Q9Wjs6fpvclOwNJN4FQqFVbYaDMMDksR410XrfxHUp7ginUzUucKaXctMqgA7kvGQzFCIyQciNAn7WnTR6wrUBTctT9KhLGktUUy7M9oZ1FNHwmSt4BusaLdOsVei1Att2qmnTqU6So1wZyDMwIm4d8Ge0wVz78U9XvdRWYqKTHvRKbVArKAGMANaKiKhkCJIBMgag+C9pSr/vF77lqbFRCoihgkMQwJaxmYqFKsDOZmNAap9LqIHO4p0/TItRNvtqFQ+qVm1iKZb/EkBkDSwOdLXVNvU9Wou4Q0KxpgmnTFqMLg5CLNsBLiSGAJBmGyTe33r0K1R6LWI1F2SrUN705pjtZYgG61iygsY5mV0F6lu61RrKhG4qU5R2psHUJcrEiB6fpgAH5kAJzHdoLXTenPXWpWqEVrEBorUrAPT7wTUIlAwED54kGTxrbZ16TK9Cuvq19xVHpsVT+EEfuVjMq9QAyVE5zPivu6dGmFqUS4UUkuDyDLiwMb3bFhJCqLODkDNChWqGoHdVK+nVT1AOwlwSwEyJBqQYAIDe4BIEOg9IjZ7uqtMGpT3NOkjkK6KDMsRDqwyMgHlSMwQ09IXZV6m9rPTDKXwBILFaRZwqqwnPj3j6aWf8AjaUmZqhdw+3qUGelUB78MhKsQSEDU0BYgcR8uWzYfDlHabIVmqVGLIjsqWBXaqVgLKSOQBmRbIg40CO70W2CYDVqFUljHFGwAAy0GakwM5unktqh++uKYN1rrT9EWkCaTlywbvnyFAWIHP1M72v6Vp/j0XttqsoVRVFxvDU7Qy1LSYLG4wDAIxTrdJ9cf8tSqG52KoSswlk4ORN84c+BJjIWTUI2dBFUKCoqGobe1lNQSAhLnDggEAg2xgnVCn0qiwUVN5CLTZ1C0n5LEFVDWiCRJLQPm9p0xU+kvR29KjVWlSLUqjGpcboYlVWAZDi7t/CwkEwraH1+jVkVa1ttJJoEklj2lpdohQpaVMkQYGcEhKT000SgrlCSSP8AlahYG20YFW0sMGSxzMWgxoDV2e3gxW3BfxNFVHt/+uSZg+0wNTbvplSi6gwA6qw7SYW4QMSbg3I8Y4JGqL7Zmgg5m7PbJMecd0iPqRiScha2W3CV0f1GphavaX7Wt+YMTJC+JBPtE8aKU9y22/5gi5IspEFkJUyS0nu+ZZznJ8xod1GsFJctTarGUMmScchswp+U890wTBv9MrMalFrvTakhqEsFVfVYimjBsKbVqJUBPBu99BT6ptKtSqXNNotU9jNUC9qiLlX5kuErPaTE6G1tm47gjjnNjCRBknEffJGTOnOrSaqzOzeossBVkkhSQx7lawgtLYM5MRof1BGFJmQtVIUOZcsAhBUmTWuMkEQoMibvEhnQN0+2om7t9QyoIkMGpPcGgqwFtpi4EcjJgLe73Bqs0jhQoCqcKALQJMgBfv55nV3a1vUNNGlWhcgwD8yS0yCShIuJEBYAgRqbqO4AamfRomneWx6RLhlGIUSYUjLAi6D4yFKmpVFDSgIIjuE9x4MxPb4GRgzk6m6Ztrt6is7habFiwMOqU1NQ282MAMRgEnVrqzqzi2k9ABCQshbILCSLBywEjMniAbQNrdLqupcUoVmW2FYDvMDuOBMhefH1nQbbepTr1mDOadGWKm2SqgLgLeO60DzyATI4hr7QqqsxWSTbg3MpyGMxiIjtznTJ0vpArKzlhVFJ0Qowt9UkrSWHCdqd5/zFokgDIAVNsipUytU3hKbq+DHcWCwCRECcfOMZwEa7Qiy8sqOCSfTODni5gHkAGQQM/rWpgiJnHET7z9/r+XtqylQvChSzQEVBktAKySGBmeB4/IzLRFqFWBV1BUSYI9xBBnGADGPPsGNSds2lvrJzAjXup6WyuEmtSQ/5WfI8ZlCf1Os0BWrvwiVqAqVan8SxQCWSoFYjItUgiMWjNx4xJTovT6SU69UudvWpKSVUggFe7+IppkgFwQFlYAQcmTT23TWTbDdMoR6VSP8ABPkxNRxC+wDEyLpnzqfb7I16NbdtVK1hc1tNKIpgIItm+8NasYBORN2ToF+gFr1AFOTBKwGarUHzf/tkAAmTYM5nyS3VCpvKwo2UqSAkB1p35AUGPTLMDkdoNvMz4HrQLm+qKQCASKkIH8kH04ZzbJ7Q2BHnuudK6Movc1CHQXU0pEkEx2ghBLEkWxj/ANWgg/4i9tGqABWRqlJxwSpCkA//AFCMtIY84GMaI/8AE6VTeFb2oI5Y1qaNUValScElVVkFyjtINvAy2AfTtmNy8UhYxUFRJ9MgGXZ2qs1qAQYlp4jwTPTuoU9qNxTZKb33U2NIlhUbKgqoemSpumwAqJBiYGg16em1p1KiqKrstUtRNId62k2lRUaGRTdIIkk4g5JVKtLco1ao6F6dML6UpTApoZUOrQ0tULEgGAloOTpT221cBaqAFAxF5pdpx+ItcItJJMErAP8AlOjp6dTqU69KlQBrUWJcPUQH07jBd3ZC6kuvERg+2gtnf7epT3ooinTqNt6dOnTRQhcir6lS1VRQsBV8Z5BM4EfCNiq5qrdSIJDkkCnVCxIIqrBOBdBOB7jQvpmxNeo6ooUW3NdVVAtxkqS1PF0xafr3ETox1Hb1A1Bdq1axlZlFRUUCGyFdQPUtHMTMCJBjQDnpPuTaK6VqhMlSYttQCVvChpCyYz2hjkEg18U+rTo7ak0KaZf02V6igJauAtYhlYj6H8OSWI0N6psVpPTBqrVd1DU129NQHLsyEF8FRgQe5sniJ1S3VCpReK6otRFUhKqMDBN+QCUnuIE5AEQpAGgLbXoqtQ29Skdw+4NVERHAVHKhiRT4JUFQPmmBJC41Kej0KVNKzPtyGX8PH8RD2rTBd2tBBLNaVtIIaQBW2/WyaSUsUqtNgUfACiCBLfPTCo09smATySRN1H4cq/utJtxuEWkXqVKaBbiB2qal4UYqFVwcXMpIyQA8r/EFMVHIU1HpOBt0hfSAjNQhhLMGVWUQBAEgDGrO263valGnFT0KNOkfTFRLfVNMMAVf5WZREMGBVgpgkAmt1LZbKjWBX1Qpog0hRHqX1CXHc1XtgqAewHnFsarN1KtVahTWmlNkJIY08yhhQ8ITaLflZYwJnQNa9H3FQU9tRBSn6Ubqs1C9KtdSbganzPYx+cP22nm0wlU6dfbeqjrTV0K3CpRSpAYQQCwa0ENJAwREzEaKdT6xUBfbVGppVDkVK6gi4ReblFIOysDmfpMCZm3PSKFH0WpB6lK5ruwkvBpuqFiq2gqMqt1vdnM6AX0iioo1oWoGtYFjaE7VvTxJNqOTysYjMG2NylquykU6hucG4TcRnBIVkWGBQCMSRkGX4pp0KiotChDVHUtap7iQSlom24gvKnM4wRmrsNkarCiK1Goz02ACmbSgDC+o5GOQSkiBi7EhnVt7Sp0KdNEUblSfUcksCrwFILTOAvafc6A195U7kfhW7lKwefb8MznGce+iW66aBumT1vVUfM9OnyYgAqbeHtnPnwdWtt8Gbh6rU7xSUKaga+5ZDWWkg/NeQCSJGCRHIQ7jcHcbe2Gq1ld2prTGEo91aqWFokksBOYAb6S8U+idNr02Zal6U1lgtYtYFUtkEnIWQDMCIHkaVvh7pVtHc1NxfQpVKL0S1pBDh0MQYnCjAUnJmY0zfC3VaFenUR3poHT0/TeoFZhD3QuO3MSrE457RoNfh/4FRtnSvIp1GW4F1uzf6qqwJiz5bgBmTHvpa6t1db61NUZIpulR0YL6rk5drZDoVuUCbhJPk6bOvdfXaPRFItWdKbIKan1b1wVLVLiysrKCVIMr5AJ1zPBm3k5JacEMYBHytJjkEAyPAJA3tNom23NAVVJpkSKpBgvbEoVQQgqYiG+sxGqvxRQu31oUAghGFKmywQcm0gXE5NwMGRwMaEVt3UeLizEQReZgACBE8RA4j9ANa7rf1KtVqztLO15Mxk+ZunAxzOB76C9vKaqMs/qTmWutQgMgytwgFc3Ge7iBJHdI3/D0MgKoSIZgXyY+UET7TEAE4IjUHR9yX2tbbFVI9I1E7oKtSJqSOZJRnGPH0B0V2O3ovtKHqqpFMSAKhUu8sCCf8vyzGYBzJFoA931FzQAJzWYMwtADBWPFoAbuhjEGSAZ5Au0FgF/FCyYERGZ/P+ozOinxH6Vwp0b0KsxekylRTc9tqhjIAj5TkYycxF8O9OWtWCGVHptkHyJnPEFfM/7aDOiUSatysq+mLiSJAjEYgngDHtP3vbhxTVw8VK1USygkiiGNx5Iuc8cQOc6i6aqLWqUKqqVa5LhJNysLSIOcgjBAg5nVrafDzhQQyksoOFXBYZhiwiJ8TMaCrTpyBkj6QP8AUj+/fWaJJ8KMRg0/zXP/ANp/rrNBFuuq1K6ilTMF4DyQQGUmIeTah5JYkCRBAGi77JdvtGqUPUSsCB6hqoT3wpUIAVRTLQ9wa5eRrz416JS2no0KLzNMtVlsuwPJUGAOSFGBB/7tLm53xZGRrDm4sFUZAEmbRDTOQYySIBMha6PuKVKpNeKykdoEnMhok0+3Itx7nIjJzq282jl6q1Km33FC303R7keRESiAjiCxbJmBzCaKXvB8mR9P6e+JEDWm7drjcsHHbYFzAMwAJ5mfMAyZ0E3UalSo71nUhqhuaFIU3zwcgglS0+TOpuk9CNenuGvYGmkhFps7OYkAjEdoJn28RMlehdDWtSoPUZbLiSj9oZb5ByZKsSRiFkjMhp368K2zdTQFSnTZbULPJUgB4VkclcOpWTIM+2gXdztBTh1qrWJALBUb+G2YVmKgEwpyJ8jwdHt9SWgu39VyyNRNIhKBpTaSbb4ub5wCwGcAgTIrGpudyNxVo08U3O5rMrQYbxyLgAGOIMFj+IRd6DstxvD3sBTqq9O8LT7SiEKFuYYBIypJ9pMHQXOub2jtq9J9nVmjBAX1LyttsgMGZrflKi7BLxHlX6lUr1aV1R69ZEqRdUQlVZ+RezEASMCSJ8AnOnRdg53C0wq1HJKWsQFIMoSWJhRIwTOSMcS6brqnq7bcUTTSlXCG81RA7SpqCY+cqLwJBheJgaBX6f1HvIZzVqBTRplxKgMSQ9zENTK1ChWJOTxOmTfdLTqDGruKz7YbamKVdTTZnDAtawNoUqxukm2DAiSDpI3m1emxXtcgAhkDEe4Igex5ImAfvo1sfUqNVU1GSkUCVTVBeq955AUF2ZqjkzkQYJIiQ8+FN7QoV3l6joaRSpdKEI4Cm4B5AuIDQeAIJJggaO8aZDlGAEZjtjIwZjxA5z9ddE6RuC/S6m1pM5ZlamadiAmp8xLlh/DXx3EGYziRzvd7c03dIaVa2CMypKntzmfEmOJPOglqGstOT6opgmmGEhQ3zlJwJBN1v11tT3hwWJLAzzdjLSVJByYJM8Tq5ttluaypTSnVamzM6JYVQm3JBMUx2LJN0QPHi50To1OojtUNltGpEk/NHaxCFSAASTMgxmeAFSluatX1FFgDG92wgyRieCsgdsZgGPOrA2+59EUkqCpSvBeJNsiJMw1oW5mEDnIE4D7SizAMT/DunzknJCmIuCjz5ge2i3Ud5tkoGlQ9Qn1AxaoiW1FUtaYPeOQIkAgHkkjQXP8AgkihRp1abVKtRgwlrVtXBAVWNoE93dNw7cA6v9DpbemvoupmuaQJa1s3CkxW5cAMXJKwwKwRiNLe2629Jxa1yqRYDIlVOATAiM90CMjIONm3RrJE3VbnZnwpJqBO2+4SQwYhQCIOJyAF3Z9GqU6am8UbQah7QrWmYNxYMQyARaCLWmOSSm66JVUtU252SU6y+NyhdRIMF6sEuSwlqRJkcmF0G6t1HdvdVrhizrYj2IIDLaVEKSAyI0gWwbiIk3FOi/AlPcUnahvKTOywFZMAXA93czAzBlZiIMydAL3/AEo/u9K16lSq7KoIYMC5mFCFQwALAXXEFjkGRqP4Y7tyiF/TYrUQFjAFRqdQLkCUFxjyRBzkRV2u9VWYMsI3b6aC4SoAkXVPmBJIYExcY8Ab7DfLTQ0wqIzAq9YglrWMGAWhBbHyiSTzGgtdP6VUb002jML/AJ6gdp+gIQDgQTlp7YPg6dV27saguSo6kCoFp2O5AJuh1liS0sBDGASojFKnRNaobT7C+IBEds+ATHB5P8yfRdpWfqSwKm7NKt3kGSyKbSS8lVkZkkcYg6AQ+0sZlqsUYNBlZC5AMkNmJPygkxEZOqyqSGIHbIEgQMnE+0kfT8udHdvsaSJWDhfUW7FR2UiBAgUybnBXIbAZYM6ppVKUqqqoqesKYWqBBUA3RZbcLiAsiASvLcaCp0/ZGvUsU5gxxJgT5Ik8YGTz9mN9syhWAW2kxY2BwquCGYG7tXheancJgdywL+D6AbdKXLKU/iDJwQVifJGf/I1tX2u5rUq1ZUc0FqFncdqBpFvZIhpYcD8R9iQEfTumAPSd6tNCWV/TMligMljAtSRxeQTIwJnRLomyRSWaabgllN+fTOBcLoEC7wDMcxhbG5MZLMo/DmBj7xx5EeOJnRzedRSk60224vpRPfBuAU3QogHAHJj30AqpRNz3H04uKhgZx+GOQw4A4meI0809uQSCIAIVZgcQIkQePafOeYUeqdPKgVLQq1MqCwkyJm0kuFPhuOI99HF36qaS061ao9xWp6qdkgi0Am4hbZkxwDxM6CLc9U3F7WmkFBgABOBgctMxz9dZoVUrdzQpgseDjnxJnWaCo1YkzgMfYRkD+bHBJxJH1OsWoDGZ+0f1nMmQfoftF1NisA1qoRiYtiWxHzLwke2TAmOLqe4QLFrk5IEjOI8iQZ919uBoNSZlhn9TmeD7zEwf6zq/tae39O9nd6kf4ZNiLAzc8XP4NqjmFJOqNfbFVRnBscGJPNhKn3Ag4IOc6grgjkgwTEDxxj6z9hg6Biq/FTOKVyWvTIUuj2h6dpADIQVkAROYEGB5HdX6mzm0VHdbmcBsENUYXjB7hKiDM4gjB1SEm4xMDkAiIju7YH5tjOBxquTHmT7GcZk4P+scfloHb4R6MPRNQ7hTcLhthJDWG4eoeCvugnHzROjvUOmUlFKvtXO1FVGmUBRJZabI3erFQxBAyYMiQANJvSKCvBZkpPTUqGgowcfKxIwYHBaDF2cCc65talerToqwqICFKpNqVHIDwGNwi0C6AIAGRyE266PXXa3ptkTbKxUlWDmqoNpdpAdqVwEPAAPHiBNfq1WrSRancEbDZLKGB7ST83utxkWkDA0173py7Xbbhk3Ff06i+ifWogByZtC1HUS0EEkAQoOcA6U+jbBqxKXMiVSqlzhLpa0MTAJLAAdwyf0CkKrSzBivhrWg93jwTJ8fU63O+LS5VVZbbbIW0g89ouLcdxM/XjXSukrOyaheFpem9NiVpsJbJN7kSLrj2mRjGMcppVQYg+39wD/Px/QDG537VKwbvpVFQdwa03Y7vw23ewMRH0OoNopqsQlNqjwXtAJkiWPagvOMkyBg4mNbbyiRJqEliAltSoTUAVVOTEBCItGMWxq38O9SKbumBD3t6BaSCEqtaSGBBzPLTiZGY0F3aftH3q2gVbkvU24gqpDWh3llBnMHtkRAxoz8ebbbrSobmjSVDuqRaFObiUaCp7bYcyAoBaJGTq6/7LNrUGH3W1IJBuC1lwPDoFIHPzQZxAxqTqf7PaIWkd3vqpp0UFOmLEpwoJIC9zkk5PBM/aNAlolSo9M1BUiqbFqCnINph4wA8SbhMADjt05dN6bSp7Ouh9Is1OqTUZAzHsJUK44ACgyCcgngggpS6l07b0KdAXVkS6oqf4kknua51SCtzDtA5Ig6P7P4X2dRUZKFIo6ghbIVg0EEoSUn7gHOg4ZUcRIMePAJ8+MkZ5PHaJI0U6b0xNyouq+kEYIVhbnUks7A3AsbsYkALmMDT51X426ZQISns6VQBgpYbZFpxJm1mQXQccQff3ben9Y2tTarVQU125x8gCr3WmRbAFxySIEyYzAco+LDTpMdvSmlTqLTrJToMGS4FxNQP3hjTiIJnGDiDPw3sd2As7CvVAtN1RQk9oDZqVFvEAWzgHPHbo18QUtts6tKrT21IJuDYa1Fg1RCGWDSWoWp/KfwC7BiOQ3b11VDVapUKLJLB2tAEySFIxzz+eY0HEt3+z7qbOz/ALlUlmLEIyGCxJIFrmBnBga0pfs/371Av7pWpg4uYWqPEliTAyff6Ak47dU6SLZKXGJ7mYkmPao5En3PM8+Qlb3qG8ZnFPZGnRpMS5ICsy0yDUQ2G24rwFwTySBoK3SfgCgLwd09VLrQtKmEzTwQW7m+efbyZE6dtjt6dMenSVKdsMaaAC27IkKeTnPn686TP2e+oDugrF7oqqXa0S4bhBiLQlxEgdoGIGrHQqNKrX9Qq9bcq5/eayVVNMG20KCpClDPyKJlc8ZBG+LKRpb3dUheKdSoWIkWtdFQGPlPJMEgxbknhcpVmU3KxDghgV5kcEe0HM/bzp2/arRjeUu0CaCk2jLd78lckiAAfpHsNJFuQBJLfU/zxk/r/U6An8N7paO4Qv8AIyuoOfPH27wATwMzORrxt3Voj01rWBHJ9PFhJAaTJZXkgABgRAnEwd+hdNFam3aoYMpViHJUMGGArBT3AHM696j016VHvCku4DOJnIhRkyFAWYIGffEAJoVJwY/T2+nEZ5H6ZOm9OhDc7plcFLGEmmgZnkmIUYkiWNxFqjMzaVLaUbmUATJUDMSTA5Iif/PjTF1+qzOKdN2VYtYKc2nIJCx2hcWxyRPI0Ff4h6bXpOWr0xkkXzIcwDJNxIaBwY4PIEGECvRQi1lSoA5gXLGSO4SVInyQRzzB1KOn0kozSrNVFUGVNJlUd0KQWFtwf6nkgedWqlCrR2h9RKqdgElZWXMRMR8vABMfTyApKhImf5J/qk6zUSqfAMfQf+OdZoL3X9kdtuHT1b0bvVi10h5+bFt3N3HvjVDdBlYXZPJE8E4zacRzzP0Gdd62LoVEU1sxCgT80sJBLCIIkk5JnXPuu/s89HeUqqr6+0qVrmXgoCbmQlfBEhWHMQSCRIA2Jq9KWCC213BB/wCytH3xeVGZ4+ml+vH05AMjxAz4Jxn9Yzpl6NtjS2/U1qKfTVMXH5mBZVIPDESpkf66VHdQLblJ48xyDPGT9PoOY0HjVI5wx+2J+s5xGcQdEel7JBXRdyzU6YZlJkKVIBzBloV/mgSIPtgUlWByIIIPvyQR9f8A5+mrVfcursHaWm0ksGJgyDIYyQY4kTOgvHpVWrUrWtdFZr6jjsKnuDM5kEmQcZzM8a9G69An02YIbe4qIZ6RuyoysEjyWnJnOhpr1FRGvMGQFDHAW0ZUcCeDMmDxAOqqnGDk+YMxGfbH1/8AGgY+ofE1RqNLBBBu7kBBsyovaSzd0wVAyDwdUlLmkHqVCqA3U0IuBbJLFJI9MZEwZk4ydUae2dyVVGIVDUZSfwqouYEgdvJkA+InB141dyQxYyv1OBzAM8AHifGNAbpda9NhWp06akGXpND02gx8rcgzwp+p5GpPiPpNA0ae8oMlP1ADU29w7Wec0pyaYYMpB+UgjIOANCpJUBBULSoSGMlgVEAGWYE4+o4PGiW2R/QWk+49Omx9T01p3fUXElZPm2SByYk6CjNP0VhYdSbm8Wk4JFuPmABkzx7aPfs52Qq79WKgimrPLcTBCnHkMQfyOhlXapBpJcCwDF6rQIW5sKsjIIIk8kCfBLfB27ba1y7KXpG1XtHcqtkELOTIiPMkc40HbtpR7RIXjxJ9vv50qbr4fonqr/vG1oOtanfTchiWZQtwg1ChIAPCj8OiFH402NOkKjblQkwFN5eeSLSpf8tAPinrWx3b03bd1glMMvpUaDXMcMTc6DEBcZEffQWfjbdU6e3NKh+7UrnC2JZdMAgkKJUgyI9mBmcFm6lvmpUWajaXpgdpN0jiIGSYOIIOOfGkPY9S6RtXBp7ZnaAfUqQSJ+aBUeAwkZAEk8+7PT+NKZ23rJSe7IppaoJIAOCsiDgwM44xoEv4ZX92ZyVSrUDkQVQMoGB/iEsq4mVk5/Foz1TrVX92rp+6et6u5qUoWWUC1WW2wTJfIOIb7jSU3VQXJ9L02NwqBJZYPLpcT6dvzNJI8440XHV0/c6e3pV2pX1j+8CordoZiQVI5p8yBzacDyE1QV6WzQblTTpfvNMUwWVxYqVCxFzEKIKgCRniOQ77zqVapQp1U26Gk6LVqCpWCqLgCFcekXqKCQxAi6M4xpM+E9i1cbdZFqb5qjKWIlKaXGEaGIFS4TbIuEzrpm5pVGRxTIuZTZcAwJg2gziC38tAE222r7RkT+DSpVqjgMlVnWk5W4U0Woq9pCsw/CDIgclV6r1DqhbcMjRTkK1egFCkqSiW3GSsQGdS0TkwloL9Gpk7tDuXd6riqHW/1Ka1AtM2gT6YYKtUlUEJcFJONOd4XIBxwftxEfygfloOVdM3VOhtU3O5p1N29V3UMzBlRabSBeV7AxIhcAyDgKdSdB6HvK7PU2wbp9GsxZjxI9qawrYzDG0QcHyeh9O2K0Q4SbalVqlp8XxgAYgR/p41Zcyc/wB/qMf3xoOafti20Pt6scq6kkexVhP5MfPg++UTorsdxTVFV2LqoWr3KSTAnI8mZ/2nTr1PrA6jvB6ZmhtqoKtJNyoruze0O6AZHFml7rvRxQ6giqAEqVFqKtvyzUAZRI+UNMZgqV50B7ZfCVSg1d6lA0fVCqlNQSokKzwx5AMrAJOPIAOqnxf2bUgpmpUVQRIUBRcRIwciI8Zxo7WJyFuA8qMDODcswbf+rBzjS98Y1A2zUXcVhyZkhagm4gGBHEecewAH8MlQ71GytKmahHnPb28Ce79faJFNN9UqVCVMvUb8Mg3EyCM4gExEAc41nTeqenSrpaD6yBQZwsMJP2tuH3j21HsoUpUDAm+Lc+BJ4I/CYic5z40Bl989RhRrMQ4IDgzKlSFPLFWaM3AfWDqx8TVgtJVUBb3BgE5Cr5E4yRz9J+grcVv+ZVmaW+Y9qwhHygWsQRZbHEcR26u/EddCtMrURiXJgsLhcuZAY2iQMYP00A5EEfKzfUIx/mMTrNWKVsZAn7H/AG1mg6F1j43dEFUUzFQlVViYuamoyZGB3e0Z4E6W1/aFXCAO61FMBgyzCqZjwbjMzOcSBEat7/p3qbdKBtQ+q7TPaRTS4y3C4xIkeYjWdD2G0prFRkcSxap6SNIBKwjVLhTXzNpJ5kSICt8Q9Oets0r0Qxp3F6gvaM2qCqk2QrAzEcg+MUOpdQ9PZU9s9NG9SitSnUVU4Y3MGaLpVxaRM45GNMfU6dOqAlrFYVVEEEycTYAMdxgR5wMaXOt7MIUSmjqCtvcOCHLL8yiSQ/GP00FXoPwtut2rmlYtIdrO5VUkDgG0sxjm0e0xo5uPgesXpqRta9iBSPWemXhvmYOFyA0T/XjRXp27Kbfa00JE0xPI7i5Lnu5Nzk8eBxzqxtupMtY3BVzOOCZw0hQSIxMCY50HN/ibptShuXSrT9KSSgEWlPw2sCQ0DyJyM5nQ+0nP+omfzI+/6a7j1KzcbQUqqgrWXtLBuxypIdZUWwwBMEYkHXFK6Ml1whlkH7gwYH0jz/LQaUXKGAWUMkNBiVnIGMjA5E48QNebi0hbRiT58eCZ4P1xMDB51iEXAYwMZnxkY8Tk5HnRIdFqViHoqAqxLOyosxkAuRMLHEkSPuQFsk5kyon28gYzzP8Ar9dTmrDySXfA8YiDn3+5jzqXfbGpt17goU/K6Mrq0ZgMjMk5xB4zqneDMEHPMc88Aifyj9JOguF1AULBic2wTDEq2ZM5g/pJGo1qsk2sVJifEiZHH1yPYZ9p0ZQO04g2kFf15yIM454mNbsads9zEsLuIIOfIBmQRjGOcjQMfw3uhW3NHbVS7UKjlrEcKbihKm/mZhSCQRLcEkaf/iXoaUdl/wArSFIqZdnph3KhWyXfJAZpMXTkeDrlvwgzDf7S0SfWQx79wB5xxPnwc419C00XwAD/ANJI/wDtOgA9Fpbc7KlUAoVh6N5Yok1LUJMyvNwM+QR9CNcjrb0yrs/zN6j04yvExYoRCIW3t4Ik+D2jqdenSDCpXp0VcERVKgElWmSxBjz+o1xSm1P01VEi1QMAKLhILBxUmoZjBEQT7AEIW3N3NVkOFLcgj5bogYjnznBxGmr9l1Kluam4pbinfetNhOICEp4IIMuM84yT5Rduqk3HiQM4mDJwDMD8j7ZIgltuuVkzRqClBhSnZaPA5AGIOf8AyDf8MmnU6htrFZK1OvVBpqDZSo00IAEcQxcHJJJJOSJ6oiq8gAP4IGTHGYOPb+51zSj8ZilsTvRtqL7lkUVKphTVN/pkmw3ngExGftAT3+O95uatMV65FMuLkUrTpxPmIkAHliRAzMaDsnVeo7LZpR9SrT260JCImSAUsKgKC/DA+JNsz5V+pftk2qXehQrVmz3PFNTHJklmj/0zxx4Rvi1/RqmigWFHeYDBnMG0lcCAAcce/Gge7VIBXHb3BSSs5wpIJwPEnyZ0DjvP2ob6ortTFCiqQCACTLNAyxycExHHIPgBv/j7e1VZW3JVXUqVVFWVOI7VuyDEzxjQM1DNomG/CPJBgAAH6n650wP0xxt/Roqjs4X1GLrMhptW5gQFIGYjP56Cf4KSGqNKhoCRH4WlgZIIgsAojgmfOc+MaoJocdgcxkfiQ8NP1OOefOqnw9uVS5XNpqOqgETBXPdOACTb9D4zIn+MqY9OgwxN6/QSEIH6A/cZOZ0DTvNypaZBBz5HMN4JPzEweI8jOlz4jrGtSp0UVywq3XFIQAjy7xBJJPtnnAGiyIHpI4yGpqcZjtAj5YweZnPMAZ1G0BuUqTaeWzI9yqgyOZBxke+QXPhH4VO7dixto0v8RhmSeFUwRJibuAM+0tdbpNHdtUSpbS3NNb6NVB86osgVF+VgAAA+Db5lSCv7+uUdEU2UkdlKq1oJuh2IURJAHIjGMDVnbboK1jFpBi4f5Kigi2QYyTjiBMwdAD6ZT9Sul5ghrmLfQTkeOAIj7aat/VPp1CSxFrYa6OD49pnx5H5BtnTcbokqFd0ZwBgTESBHkgmB7/Q6v9RMUauc2xGJJZlHiZMHg/qNAt09uSAY/kf9jrNT0qLkCIA+4H8jrNAV6l10BaiUTcHJU1HQglXADdpJCXW5Mkx/lkzJVWlUo1K1Guy1aaC5SSrBneztMAMmTkAQGExjSxSckWqRkyD/AE5jyfP88nXr7jEYj6+f059/p9MaBl6J8Qy6U65Z0ItuJuKtMA55SJEHInntzd+Oa5oejSWZNQ1WtkE2kAZtEZJGBjEfVW/4af3ZK/h6lVIjBFNUMyMD5yOfw8c6ZOoU63UV2BFpYKKFSp7F6jIrPPEqkzwWOOcBN02p/A274JBtAMHhzzOe0ACfGr+8YhhJYj1LSYnFoWfB5KjJz48aX+gVBNSiCKlNKkgsoErJCky0CZnIx7zgllW8OtYqgAW8wRIPYMuwzn5oHM93Ogj6Sk1XqO0VAFIUsLhAtwD+GVPyxBHIB0r/ABnjeVxCiSuOeaYOflgkmT7E/eSf7tXo1jKAtSoMxlSLqYYSVJW0GM3AECDnOlrqG8NSs9U8sxJ85OP1/wBjoGf4P6LRrUK9xVq7ApTLCbZQgckFe4qb4IGOIOgu5pua429V5sb0wyzAEiSATBJ+b6nznRT4TKFWplgrFwwua0RaDzIkiOPOIPnUfxHsmTch7++pJ7iTmYwxwJkLzjkmO7Qebfd06MqqhJJYybrQMAPB5IySoOSQIEjVUlaqhQFNXJVkEMSBFrZgyYiJjPy8EOJgjjge/Gf0/MiPrGp9qrNUXJH188STmPHuf66DWnJJHCnJMYPj+U8ePzz5UXGcSfAyR9p/PPOc+Na0GYY9x7j2yPzzjWwoAiYuA8D3IP3OYP6c6Bs+Dumvt90u4rBQVBakGMksRAYAQIE8yMkRkYK/GXX6710oUd7WCvcrU1bGKjKP8MgnBAgcgfWNbU3PpUb4lqaN4jNOeGEYX/NI5yMjVza0fUktTDD5rSo4VZhlgQJ+XBMDE3E6DmlaifUZYl7reIM3RywBBuwZGDIxOrX74UchCzWviW4KngQCCJ9sZmPOpfh3Ztut7SVF7mqepA9h/FPEeBHtrXZ9Hq1ahDLaA0VHP4TJuknlgbhAnnjnQV+qdQer3sAoMqCqwSRnuiTcAZk+OMcVbzBAOSMRiYx4HtPt4089V+JKf7k22VAUtKhIlUa4QbrcuvOCCxYkkg6VeibJWrKtRGZILWr+IgEqJ+pBHOfB40F3db5h0+jQYkTVerBJGAq2cgCGZ3IPB99COmbM1aiU1iXcJ9rjBPGABP8APTv8ZbBK1EVVpei9FQIVbVamMxAwCAxMge4hsEBvhPpbq37zUV0o01qN6hURcqlQBPLXNAHBKn2Og1+Nd1duamQO4MArYYQbGIgSShHd9xMaF0Ol1awqVFAtQF3aQAAFJjGCf+kD9BnV/qvXaVWA+3UWkhSrBXXgDIXuwOGBEce+jnQtgtXaVfR9S1bvUBtYdyFDEDJKlWkRNpknjQLnw90xarO7VTSNKwqQJlicfKLhxyPrmdFt3tHUhvUSstloKj5QZx8rRJAPmBjxAqfC9KxnRwJYKYJE4YqfxArILfbzoy6SxtMPxGJ/VD/mBEAx9POgVOpUQzqUKlnEG0yCwxIgA8RzmQdHa9GlVUBlS4kEm4DJBBMARyDCyWAAJOCBbdJkMiPiDIBIzGSApyRy08eYz5S29N7oDrd+AmQJOPIYjINoWcedBptEUKEQqVHet7LIC5OQoB+WBPtk4xLS3UyWRbQfpk+RMkzPuPPmdartjyiM2c2mT2ANLLeWWIyWA44UDWlGoVIyUhpn2MFeC30YYiP56AHu638SvaQRewBnGT/2+ckR951Jv6o/hvK/xUtIMYIweR+KSefJznNfqe5/jF5MszEkDwcCO7PjJA/nmxsAa9J6YuDUzckK3d+EqbZiRIyQCQB5OgsUd0jei5i5FNNxAnkifcxIPPvBkTrbq1QBLVgG4YuE4zJzIP5+dA6lex1dfeQPbMH6gYjIEidH6+3WogIMK8OsKeeDm6JEcREg8aAem6VcMWkEzH3/AO4f01mp32tRSQgBUcXUiTH1IBGs0FCptGClwGNMNaXhis4wWiAc8HP3kagqIIGYxmCfqfy8fr58kum/ELpS9FgTTNxFsCLxDDvRgysIxGDawMxoSWiJ/PHET44J8e3vjQOlANutkKO2oM7U7FAVYVHJlyGYyCwm4mbvsJZi2PSa20oKlA7Woyi5zUWSDeSGRp7IJ8yMTHOhH7MKZ9PcEjtFRIP1g/8AuwRj6/bTjUQmJYmI5jmMmMyZiP8A50HK+s9KbatTdGZKjFmBxiIxgYEsBmcYjmcXru7MC9K0rADAMVnwwAEngdwOeNH/ANp6n/lQuJ9QjiQZT24MeJmdJfTgSTAuIzYQDdGRNxiJ8Z+2Z0DR8DbZm3rLVCkGlLAYADmndiMmwwYHE586SXHt8o4+3H9P786beiMNvt99WIUstFaMEAj1KzkiJHbaqhsZBPHsqbTZPWdKdJb6jmFUR7e5wAM5MCJJIg6Bi6fuV2+yp1bFepVrPbcowtNUkz8/JELIEyeMEP1LqD7hg9QqIwqrgLnhRkn3nJJGZxpk3e12yb5dvUDNS2tFaYUhqZdj/EcsCLh3O3EcATHMjbnagSm129IHgmnfgRM+qWI5Hic5ngAv0fhyvXQPSpXzM2kEkSADYpuCzIm23HOrO8+F9xttv6tahUpy4ANSmygABjFzIACSQRBjH31p1ekHclsnHcRAQAcBRhQEjFogARHOifQt8KDGJVWm5TBAEAYVsFszDA45w2gU1oyYEGTzIP8ASeffHGpKjnOTPJx4M/YZJPPIn7aZW+Gkru7jdJRdmLFWoMEDN3QrU2qH2ORIBH00I6r8PVqDqji/1JFNqThlckj8+GHaQpM/kQ6Fs6TNRosJE0kMlyAOxFEEKJAz3A4zxyfd4vp7fctDD+A5AvPlCoJUQOZgf1k6NGvRYxUWG+W5QFYMvsf8NgAOO2PMnOoOtdLLUK6039RHokGSysmBZIzKm1QDAkDF2g5f8Hbgpvtuwa0BoPgC4N5+0aq7t1uIAZ6ZqMwnBYEkD2MkRzH05Oom2RCuz3JaIUFeS/iflAtkmORBg+NKlcm0+VFuOAImPfyfzJ50Eu6JjiceBic/X2n+wRqFnzhZ8kHPEHEECf8AT21rUqNgyzQB74jHvMgAfU/SNeM1ogzzkE+JiDBjxx9DoD6dWn01YXqWgSxgX4bGQw7hjmRn2LF8Q7zcUthbVuqGpTtcmoP4bNWvUMtpaobKa95YmSRPGueU6pbywzj6EExrqHUNvVp0KjNSFSkiimSE9SSAtKbXHzX9xnGRJnOg5eWJOczH5+3POP7Gnb4K3Q/dai3Au7mUP+WwAECcw3IxGPbCQ5UwFuj3aBwMkwMGZ9zkDOmnpu8ptVo2MEuUU7JOBBJzxJAVZGZEkSRoGK9XKmO8i7t7rjC3YMOcR8o/PzqB6RJJBkSJwARnhpMjtGVaB9Cciy1Mwbr+Ytx4yORGIBH0k41rJwDLgiVuJZ1BJ4YgVFUCPlfwJ5nQR22sZYjtAgCSO0ENI8YEgHwCDIxuKQAwgfJY3EgASogBPIyZ5EZHB1duJByCQxj1CWUeCAyKrLkDtK1PqRxrEdrSzBVVQAO5bYPlqq9iznLhTxjg6CnuATbJK/huYkEYxaRLASMTA4kjJ1IjsWU99SeQ6XwCZw3bVAjjvI551b/dmMEmFJuA9SQTPgqtseAVOJjjUIpWEM5CqO7uqSox3cqoJwCCOT7kRoELqNQktAADE3D2jMgQIj/Q/bVXYbs0nUjke/5YkZg/7fcZU3QtUJNo5vabmyTbABVYIAH5+TFb1nBB8ntnzP08gz5/nzoC/WaK1La9Mghv8QAQA8cmYgMoDQODPEwCvSj/AAaYIJhZJkAgcwAecGRHHvnIKltTX9Ne0s1QBm8iQSZmBAgtM5nnjTlWCuO0QThQpvECPGG/9s/c6CvU2+xnu3dRD5U0lx9PmP8AXWajrdMW4xXpgezVGkf/AOms0CYjHiRnPIj+WIjP0+2vXaYzPjEZ9p9h4/udWv8AhjBWuUqwAgHMxGCQcALJMSdRUrWx9JJyYgecxBjyMToOh/sz/wDyjR4rkRJyClP2zxHIgx+jn6/BBH1IIAx9ZkzM8ffXPf2cuVp1SWHplgAv/WAJYSY4KrIifft06fvSwIaI+35/6/aJMHOgVP2s1RG1JObakZB/FTJyJnH98jSXtaaemGAZ3S4iGAVc4YqRJPmIWYzjl1/afUH7vQmCb2AGRAampHnORzwfJzIUA6vRSlcsKS1wUmSZZokAxAU9oBMxnGgk3FWOn1ILFX3KEGZyKdU9wBiWMNjjPMZ2+BdqW3qMrf4SMze8BbSBBwSWABka32O1ap06sAst6qtTE5imrXQCcj+IQQAJJ8mBqP4fd6b3JUIUAIwZSAwLR+IgDORJBB8jyBb496e1PcCurmzdS8f5XC2nzBEQQ/1IzE6WlJAukcZW2BjgnwR3ZmOTHg6afija1a9NPTQlqLlrVOSpAkrA5BWff76U9pY1oBUZBKuBg54IyQZGM5ORAyHsAEEsA04xwZwe3xyI8Z485+8MuO1szMG6ffmB8w/Q+M6ytVBUiI9oXN0QAGCXeAOcg+TkVqgBiACCePaTHkYzwfr9DIWf+JtAhVAwB2xEKFMEeDEZnMTnm50rrq30xXSm4DqRUN5amAysbQrhTI5kExjwNBMccY8Z45z/AH+U69gHAjOPsfqY4/poO1hFqLKBGJ7cyQYa49y9ykCIX/NkgiSJEJDgBmWDA8xcRJAEETIBYHGDIxCv8F7hxsgWWQzkrzcYtA4RpEgg4E/zDJSq3WgAG6YZSMASsjBXAMiPbx5BH+MPiLbVSaVHbKyFgfWI9MsQSpICjIOVlxJzIMTpc3nS6aqGp1g2AWQju5jtK4cAn/p8QD4rNtKisEqKRa1guX8SwLSxEYEdpMQZjMl2/cSdpVoJRpqTSNSoyAiLQHkuV7x2rAWQMmcxoEn5cSARxKyDEmYiDkEZng+2IHYDESJmSDwfp9xx4/XXqmScc+APcg4MR9P11tvNq1I2uAJHgqcHHiROCD9RnQRUIBlhcJzzkccjOiHWOsvVaajGoOFDM3bGAc4n65wY8at/Eezpptdg6qFapRZmYLBa1wou7cnBznmOIkBVqXeQI/v3InHsP6aCYH24IyLRz7DHIHt4xOs/eTEXHGc/SBgfb28Tqu0x4H9/XOvQufoTx/TH9/noHD4G6ozVWpX/ADJcqyYuVlaBkwbQwAHOmZ7OJBgEniBnkBu62RBE5biBg856DuvR3VKpAaKiyJiQTBE5EFTH9xrqW4CzcEKKTbwc2wZtunMx+XONBRaiskFfAOR8vEZkTkiJkD7GdVt/v6dBwzMFqASLJLLPmFMoGERdEmDmSNEam6SmlRsGxGfC4NokYJ/zQDAGIMEzPK9xuy/zGT5PJJ8knz9NB0HpfxdtyX7SkgsWJKBgDkMKZ7j4FyOTgwY1B1+sK4CU6lOrRYepcCQ8LIhgSIZWPzKAI5AGkdK7YYECMrA88cmc4+vP1OrfStl67BVqLTaLphp7QOLOW+kDgn7Bptun90ABmMjB8gEW8+SRzzr3d0zTdltIqK5VpIZIAiLXWZkEyfBGBo0nwyDDLVZ6ghiTDAgEfWMGJLGPMe8W76awqVDaFJAYBOwR23QLQAA0GQABceQZ0Hnw9Ua4g5BFxAYEf5cHJ8x4nj20bp17hOZA988+CR4IiYz7DMh+m7WKnabyIBAA5OSBcwB9okGOBGNGmHdbMvyVIJcQeSDk8iCPB50Eprhskv8AlUx7Y7x/TWaqs7gwEuA4IDcfp/PWaArsklgjKQODLSIZYOZj6SQDmPfXNTVAbtyFmD7gcH210qjXZGuCCQRgtIByI47eQPcfnnne66aaT2mCfw2nxMH8PP8ATQdH6ZRCUKdNAHVVRgwmDm8kTAAYnMz7YyDd2eR2yYiYJ8D2jyIEn8p50D+Et2rbaw803tBtJgMSV4QmCXYXEzAPEwWAVrhgYLYMkDxngsYIE/fQA/2i1idqgAgmvzxzTYkZORM5+41zmpUjBBgAc5+uAf8AX9PbqHxeiVdkQFJYOHUsx8dp4xlbuTHHBxrmqKCyq0qsgFouIBgEhS2SAMCRk88QHSNrs/T29OmJuRBKrcACZLZH/UT3eIgZMair7OnIZlxBkQW5BnhYUE+CM/y1tt+u09wzrTVygICiGLxIlqrAemoOW7WnEAE40TtP+VSBkkN3QIAkrmO35RHLfLwAEQKaswUD00aoQQDJCmpyDwSD9I4kRpH6rSFJ0W3/AOlSYYIiUVjx4J5x7Qc56V1GizUK9ygD0HxAybCASZDSTLe3/fdOuY9d6iKziotP0UsVVF1xPpoKckwAcieMfz0FR93ggEmSJj2HGRzmcRjEzxqD1D5Me/5j/bWxBkTJ/kY8Z9oGD7a8p0jEnIiMHJniPf8A20GjNIn6zOjnwn01NzvKdJx2uWJAkSVQsPrEjMGY4IMQINGRAHH6n+ft+WANMH7PPTG/QVlmna4IOQP4ZzETxJxHuDgaDoVfZFFtgemFsHMWyMRHavHJmc93zaj21clgZDXKe0sMwSobBBa0RxIAEdsAaOksqk0idyqgEozxVQHPzuSXUxhahzxfEDQb4ldF2e4rUyyOtMqVPa6l2Ci5JkGTyJXyCe0kOefEvVVqbiqaaqyFlYPBJaxbZB4tJB5BPmcmcr/ETvtaitcQ0ASe0EgZ5BmB9QcSCTOhlffYKxHIBzMHxDTP3weMwNQPU7TnDNJgR3D39ufHkTnwDD8G0aNW5WhagJNEWmWLoaXzAA2hoaBHBPg6h+INpSWt6YqJTFBClqh3zcWYA2gZLRk44J8kR06kWqoAIzLMDlVnJLAMU/7ogTMRyQ6n8N7kMzigrIxwdvU9ZPAMMjMY++RP20EPxA5NLZtcSP3e3J+WytVBH8wfz0EDfp/fj/zroXTNmr7alT3CK6K3qEBiSC7EkD0yGBABLKCSCIIEA655UGcCP9P9Y0G6n8/cflHvOvYJPuZ/vx760CH2P01Pt6JZguASYE45x+WgM/Dnw9VqVaZZGSmGVi7KQsciJw1xWB/tMPO6qgktcp8xEE/mCDEiQPZo7Scrz/FC01RaNoCKq98G61ApysQCyiFg+CTAyR6R8QrXEIGV1W5hE4ELIK/MOCcA9x9pIX96BUp1EqsbTTcEhgYNpA7QR3XASBH2Gdcz3W2ZGZWEOptZfqvPGDnzj/fp9KvyGbwVgLGG+YD/AKSCTz5ONJPUehkn+FLMSVgmWYhoBJCgTGJnPg50AFXAyR4jnn/c54/snvhvbE+pUlvltmP84JN3aThVJxzGh9Po9QxcjIpmCcdoEmJzj7edG9psGVAocEjMicSO0QQDIEkkAjJ/ynQFqfsSblEHm0/9JhTOQc+44+UaA9frq25FrRYLCfAYzMws+YbHOMxGiHrsDIUyRMlFnJHuJksuPpiScAHv+mVWqMwBN8vnByeIJxnwY8HQFOkAMrm8CSJkQDgmIUYxI+p/XReir9qGXBAIFoKk8EgEEqZniBk8QBpd6LuqtEZpMylvHIOYIHkRPHtggidHywAMoto8gTB4IMNz4HEew0Ez1G8PUA+lVQP0ZWbPOWOs1lKuoABIEYyD4+zCPtr3QNQ/Zpv+7+DtjPg1zB+h/giV4weYHgEEb1H9kvUqqKpp7fsysVjA/VPP8oH31ms0Hu0/ZNv6H+HRRyVF11cWyMmFUD3IBOY9pOi1D4E3wcE7dYiCQ6HEzgM0gTwA3/t417rNBLuPgvfksPQVgeC1QQDIyB6k/Ljkf+qI0Hb9mu7k/wDIqOIYPTDCPqKk8TJENwB76zWaCXb/AAN1FRH7nlRg+rSknAGb5GAOD754GrVL4a3wXO1fMg3VqZwOQoFSFAOYjiB4z5rNBuegbsU3V9ucoQIamBLLAkeockycGBmeSNc83PwHvoH/ACrYULmpR4UQDN8jPjOvNZoKbfA295/dyZ93pjj/APkOoz8CbyM7c/8A9lPx/wCv21ms0Gf/AIN3g525P/rT397/AO/6Wek9J3e3rLVG2VsEEP6bDIgwL8GMzPM/Wc1mgdNjvq6qjOpV8M5WzLFJkWlYJgyZkyOQMx/HfUzV2QSwMzVF7oWbQGb2GCxGRaT7DM+azQc1r0mH4IzI4xOfB+3H/isawwGERPAHJH3HmP5/n7rNAX2HVrdtVpofThlZmiHI+SLlExMNbMTJ5jQanWQEHiJyBn3GffWazQOu06qq7Ym4lhQYSQYLrTJIwTMXgyYmdIxrD/x7D++P7GazQaNUA4M/2c5GrlLbg0zU5UOF/OGPHHCnJ8njnWazQaPUVvM+0f6yM/3zpt/ZZTv3hRV9QtScAGO4gq2CflMDnGs1mgfm6OKnbTLAiWCuxtxBJkEsM/U+THEVdn0rYu4SpuqiV6nzqaQIuOOQh4IibvzGs1mgL1P2fmot1KulTH4qRWYIPKtjxwBkflpRqUxUtCv8wBVAIyI8jg3EeLeYAHGazQAOpboUV7JuqNE8W2gz8pGR4PPOeNAibmDXljHOcERx+es1mgN9P314iow7SJeO5u7zAOfE/Y5zN6nWAIAMWzmPm4kgRAGPlxzj31ms0F2lv8ZfyfwgeT4g6zWazQf/2Q=="/>
          <p:cNvSpPr>
            <a:spLocks noChangeAspect="1" noChangeArrowheads="1"/>
          </p:cNvSpPr>
          <p:nvPr/>
        </p:nvSpPr>
        <p:spPr bwMode="auto">
          <a:xfrm>
            <a:off x="101600" y="-15398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gray">
          <a:xfrm>
            <a:off x="4838181" y="995778"/>
            <a:ext cx="3504000" cy="2293799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박정희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634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만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2828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표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vs.</a:t>
            </a:r>
          </a:p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김대중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539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5900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표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37" y="2050589"/>
            <a:ext cx="3530243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AutoShape 5"/>
          <p:cNvSpPr>
            <a:spLocks noChangeArrowheads="1"/>
          </p:cNvSpPr>
          <p:nvPr/>
        </p:nvSpPr>
        <p:spPr bwMode="gray">
          <a:xfrm>
            <a:off x="0" y="1527793"/>
            <a:ext cx="2406542" cy="649188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1971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년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4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월 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281" y="2805736"/>
            <a:ext cx="3239077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27" y="4264564"/>
            <a:ext cx="28448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363" y="4716356"/>
            <a:ext cx="2729297" cy="19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AutoShape 5"/>
          <p:cNvSpPr>
            <a:spLocks noChangeArrowheads="1"/>
          </p:cNvSpPr>
          <p:nvPr/>
        </p:nvSpPr>
        <p:spPr bwMode="gray">
          <a:xfrm>
            <a:off x="7518675" y="6185333"/>
            <a:ext cx="3264000" cy="562630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김대중 암살 시도 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gray">
          <a:xfrm>
            <a:off x="98335" y="6206973"/>
            <a:ext cx="3621895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hlinkClick r:id="rId6"/>
              </a:rPr>
              <a:t>장준하 암살</a:t>
            </a:r>
            <a:r>
              <a:rPr lang="en-US" altLang="ko-KR" b="1" dirty="0" smtClean="0">
                <a:solidFill>
                  <a:schemeClr val="tx1"/>
                </a:solidFill>
              </a:rPr>
              <a:t>/</a:t>
            </a:r>
            <a:r>
              <a:rPr lang="ko-KR" altLang="en-US" b="1" dirty="0" err="1" smtClean="0">
                <a:solidFill>
                  <a:schemeClr val="tx1"/>
                </a:solidFill>
                <a:hlinkClick r:id="rId7"/>
              </a:rPr>
              <a:t>인혁당</a:t>
            </a:r>
            <a:r>
              <a:rPr lang="ko-KR" altLang="en-US" b="1" dirty="0" smtClean="0">
                <a:solidFill>
                  <a:schemeClr val="tx1"/>
                </a:solidFill>
                <a:hlinkClick r:id="rId7"/>
              </a:rPr>
              <a:t> 사건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gray">
          <a:xfrm>
            <a:off x="599090" y="5709863"/>
            <a:ext cx="2620383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기본권 탄압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49" y="4531043"/>
            <a:ext cx="1682016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460" y="4270647"/>
            <a:ext cx="4314904" cy="1698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AutoShape 5"/>
          <p:cNvSpPr>
            <a:spLocks noChangeArrowheads="1"/>
          </p:cNvSpPr>
          <p:nvPr/>
        </p:nvSpPr>
        <p:spPr bwMode="gray">
          <a:xfrm>
            <a:off x="2224230" y="3616201"/>
            <a:ext cx="2881121" cy="908864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신민당 대표 김대중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40</a:t>
            </a:r>
            <a:r>
              <a:rPr lang="ko-KR" altLang="en-US" b="1" dirty="0" smtClean="0">
                <a:solidFill>
                  <a:schemeClr val="tx1"/>
                </a:solidFill>
              </a:rPr>
              <a:t>대 기수론 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139" y="3097524"/>
            <a:ext cx="1881545" cy="116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9150675" y="1780581"/>
            <a:ext cx="2420674" cy="1025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b="1" dirty="0">
                <a:solidFill>
                  <a:schemeClr val="tx1"/>
                </a:solidFill>
              </a:rPr>
              <a:t>1972</a:t>
            </a:r>
            <a:r>
              <a:rPr lang="ko-KR" altLang="en-US" b="1" dirty="0">
                <a:solidFill>
                  <a:schemeClr val="tx1"/>
                </a:solidFill>
              </a:rPr>
              <a:t>년 </a:t>
            </a:r>
            <a:r>
              <a:rPr lang="en-US" altLang="ko-KR" b="1" dirty="0">
                <a:solidFill>
                  <a:schemeClr val="tx1"/>
                </a:solidFill>
              </a:rPr>
              <a:t>12</a:t>
            </a:r>
            <a:r>
              <a:rPr lang="ko-KR" altLang="en-US" b="1" dirty="0">
                <a:solidFill>
                  <a:schemeClr val="tx1"/>
                </a:solidFill>
              </a:rPr>
              <a:t>월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10</a:t>
            </a:r>
            <a:r>
              <a:rPr lang="ko-KR" altLang="en-US" b="1" dirty="0">
                <a:solidFill>
                  <a:schemeClr val="tx1"/>
                </a:solidFill>
              </a:rPr>
              <a:t>월 유신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대통령 </a:t>
            </a:r>
            <a:r>
              <a:rPr lang="ko-KR" altLang="en-US" b="1" dirty="0" smtClean="0">
                <a:solidFill>
                  <a:schemeClr val="tx1"/>
                </a:solidFill>
              </a:rPr>
              <a:t>취임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1800" y="56313"/>
            <a:ext cx="26384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9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392" y="116632"/>
            <a:ext cx="10972800" cy="68400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유신헌법과 긴급조치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25336"/>
            <a:ext cx="10972800" cy="5508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712" y="1206721"/>
            <a:ext cx="6528000" cy="55446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900" b="1" dirty="0" smtClean="0">
                <a:solidFill>
                  <a:schemeClr val="tx1"/>
                </a:solidFill>
              </a:rPr>
              <a:t>제</a:t>
            </a:r>
            <a:r>
              <a:rPr lang="en-US" altLang="ko-KR" sz="1900" b="1" dirty="0">
                <a:solidFill>
                  <a:schemeClr val="tx1"/>
                </a:solidFill>
              </a:rPr>
              <a:t>40</a:t>
            </a:r>
            <a:r>
              <a:rPr lang="ko-KR" altLang="en-US" sz="1900" b="1" dirty="0">
                <a:solidFill>
                  <a:schemeClr val="tx1"/>
                </a:solidFill>
              </a:rPr>
              <a:t>조 </a:t>
            </a:r>
            <a:r>
              <a:rPr lang="ko-KR" altLang="en-US" sz="1900" dirty="0">
                <a:solidFill>
                  <a:schemeClr val="tx1"/>
                </a:solidFill>
              </a:rPr>
              <a:t>①통일주체국민회의는 국회의원 정수의 </a:t>
            </a:r>
            <a:r>
              <a:rPr lang="en-US" altLang="ko-KR" sz="1900" dirty="0">
                <a:solidFill>
                  <a:schemeClr val="tx1"/>
                </a:solidFill>
              </a:rPr>
              <a:t>3</a:t>
            </a:r>
            <a:r>
              <a:rPr lang="ko-KR" altLang="en-US" sz="1900" dirty="0">
                <a:solidFill>
                  <a:schemeClr val="tx1"/>
                </a:solidFill>
              </a:rPr>
              <a:t>분의 </a:t>
            </a:r>
            <a:r>
              <a:rPr lang="en-US" altLang="ko-KR" sz="1900" dirty="0">
                <a:solidFill>
                  <a:schemeClr val="tx1"/>
                </a:solidFill>
              </a:rPr>
              <a:t>1</a:t>
            </a:r>
            <a:r>
              <a:rPr lang="ko-KR" altLang="en-US" sz="1900" dirty="0">
                <a:solidFill>
                  <a:schemeClr val="tx1"/>
                </a:solidFill>
              </a:rPr>
              <a:t>에 해당하는 수의 국회의원을 선거한다</a:t>
            </a:r>
            <a:r>
              <a:rPr lang="en-US" altLang="ko-KR" sz="1900" dirty="0">
                <a:solidFill>
                  <a:schemeClr val="tx1"/>
                </a:solidFill>
              </a:rPr>
              <a:t>. </a:t>
            </a:r>
            <a:br>
              <a:rPr lang="en-US" altLang="ko-KR" sz="1900" dirty="0">
                <a:solidFill>
                  <a:schemeClr val="tx1"/>
                </a:solidFill>
              </a:rPr>
            </a:br>
            <a:r>
              <a:rPr lang="en-US" altLang="ko-KR" sz="1900" dirty="0">
                <a:solidFill>
                  <a:schemeClr val="tx1"/>
                </a:solidFill>
              </a:rPr>
              <a:t>②</a:t>
            </a:r>
            <a:r>
              <a:rPr lang="ko-KR" altLang="en-US" sz="1900" dirty="0">
                <a:solidFill>
                  <a:schemeClr val="tx1"/>
                </a:solidFill>
              </a:rPr>
              <a:t>제</a:t>
            </a:r>
            <a:r>
              <a:rPr lang="en-US" altLang="ko-KR" sz="1900" dirty="0">
                <a:solidFill>
                  <a:schemeClr val="tx1"/>
                </a:solidFill>
              </a:rPr>
              <a:t>1</a:t>
            </a:r>
            <a:r>
              <a:rPr lang="ko-KR" altLang="en-US" sz="1900" dirty="0">
                <a:solidFill>
                  <a:schemeClr val="tx1"/>
                </a:solidFill>
              </a:rPr>
              <a:t>항의 국회의원의 후보자는 대통령이 일괄 추천하며</a:t>
            </a:r>
            <a:r>
              <a:rPr lang="en-US" altLang="ko-KR" sz="1900" dirty="0">
                <a:solidFill>
                  <a:schemeClr val="tx1"/>
                </a:solidFill>
              </a:rPr>
              <a:t>, </a:t>
            </a:r>
            <a:r>
              <a:rPr lang="ko-KR" altLang="en-US" sz="1900" dirty="0">
                <a:solidFill>
                  <a:schemeClr val="tx1"/>
                </a:solidFill>
              </a:rPr>
              <a:t>후보자 전체에 대한 찬반을 투표에 붙여 재적대의원 과반수의 출석과 출석대의원 과반수의 찬성으로 당선을 결정한다</a:t>
            </a:r>
            <a:r>
              <a:rPr lang="en-US" altLang="ko-KR" sz="1900" dirty="0">
                <a:solidFill>
                  <a:schemeClr val="tx1"/>
                </a:solidFill>
              </a:rPr>
              <a:t>. </a:t>
            </a:r>
            <a:br>
              <a:rPr lang="en-US" altLang="ko-KR" sz="1900" dirty="0">
                <a:solidFill>
                  <a:schemeClr val="tx1"/>
                </a:solidFill>
              </a:rPr>
            </a:br>
            <a:r>
              <a:rPr lang="en-US" altLang="ko-KR" sz="1900" dirty="0">
                <a:solidFill>
                  <a:schemeClr val="tx1"/>
                </a:solidFill>
              </a:rPr>
              <a:t>③</a:t>
            </a:r>
            <a:r>
              <a:rPr lang="ko-KR" altLang="en-US" sz="1900" dirty="0">
                <a:solidFill>
                  <a:schemeClr val="tx1"/>
                </a:solidFill>
              </a:rPr>
              <a:t>제</a:t>
            </a:r>
            <a:r>
              <a:rPr lang="en-US" altLang="ko-KR" sz="1900" dirty="0">
                <a:solidFill>
                  <a:schemeClr val="tx1"/>
                </a:solidFill>
              </a:rPr>
              <a:t>2</a:t>
            </a:r>
            <a:r>
              <a:rPr lang="ko-KR" altLang="en-US" sz="1900" dirty="0">
                <a:solidFill>
                  <a:schemeClr val="tx1"/>
                </a:solidFill>
              </a:rPr>
              <a:t>항의 찬성을 얻지 못한 때에는 대통령은 당선의 결정이 있을 때까지 계속하여 후보자의 전부 또는 일부를 변경한 후보자명부를 다시 작성하여 통일주체국민회의에 제출하고 그 선거를 요구하여야 한다</a:t>
            </a:r>
            <a:r>
              <a:rPr lang="en-US" altLang="ko-KR" sz="1900" dirty="0">
                <a:solidFill>
                  <a:schemeClr val="tx1"/>
                </a:solidFill>
              </a:rPr>
              <a:t>. </a:t>
            </a:r>
            <a:br>
              <a:rPr lang="en-US" altLang="ko-KR" sz="1900" dirty="0">
                <a:solidFill>
                  <a:schemeClr val="tx1"/>
                </a:solidFill>
              </a:rPr>
            </a:br>
            <a:r>
              <a:rPr lang="ko-KR" altLang="en-US" sz="1900" dirty="0" smtClean="0">
                <a:solidFill>
                  <a:schemeClr val="tx1"/>
                </a:solidFill>
              </a:rPr>
              <a:t>제</a:t>
            </a:r>
            <a:r>
              <a:rPr lang="en-US" altLang="ko-KR" sz="1900" dirty="0">
                <a:solidFill>
                  <a:schemeClr val="tx1"/>
                </a:solidFill>
              </a:rPr>
              <a:t>41</a:t>
            </a:r>
            <a:r>
              <a:rPr lang="ko-KR" altLang="en-US" sz="1900" dirty="0">
                <a:solidFill>
                  <a:schemeClr val="tx1"/>
                </a:solidFill>
              </a:rPr>
              <a:t>조 ①통일주체국민회의는 국회가 발의</a:t>
            </a:r>
            <a:r>
              <a:rPr lang="en-US" altLang="ko-KR" sz="1900" dirty="0">
                <a:solidFill>
                  <a:schemeClr val="tx1"/>
                </a:solidFill>
              </a:rPr>
              <a:t>·</a:t>
            </a:r>
            <a:r>
              <a:rPr lang="ko-KR" altLang="en-US" sz="1900" dirty="0">
                <a:solidFill>
                  <a:schemeClr val="tx1"/>
                </a:solidFill>
              </a:rPr>
              <a:t>의결한 헌법개정안을 최종적으로 의결</a:t>
            </a:r>
            <a:r>
              <a:rPr lang="en-US" altLang="ko-KR" sz="1900" dirty="0">
                <a:solidFill>
                  <a:schemeClr val="tx1"/>
                </a:solidFill>
              </a:rPr>
              <a:t>·</a:t>
            </a:r>
            <a:r>
              <a:rPr lang="ko-KR" altLang="en-US" sz="1900" dirty="0">
                <a:solidFill>
                  <a:schemeClr val="tx1"/>
                </a:solidFill>
              </a:rPr>
              <a:t>확정한다</a:t>
            </a:r>
            <a:r>
              <a:rPr lang="en-US" altLang="ko-KR" sz="1900" dirty="0">
                <a:solidFill>
                  <a:schemeClr val="tx1"/>
                </a:solidFill>
              </a:rPr>
              <a:t>. </a:t>
            </a:r>
            <a:br>
              <a:rPr lang="en-US" altLang="ko-KR" sz="1900" dirty="0">
                <a:solidFill>
                  <a:schemeClr val="tx1"/>
                </a:solidFill>
              </a:rPr>
            </a:br>
            <a:r>
              <a:rPr lang="ko-KR" altLang="en-US" sz="1900" b="1" dirty="0" smtClean="0">
                <a:solidFill>
                  <a:schemeClr val="tx1"/>
                </a:solidFill>
              </a:rPr>
              <a:t>제</a:t>
            </a:r>
            <a:r>
              <a:rPr lang="en-US" altLang="ko-KR" sz="1900" b="1" dirty="0">
                <a:solidFill>
                  <a:schemeClr val="tx1"/>
                </a:solidFill>
              </a:rPr>
              <a:t>53</a:t>
            </a:r>
            <a:r>
              <a:rPr lang="ko-KR" altLang="en-US" sz="1900" b="1" dirty="0">
                <a:solidFill>
                  <a:schemeClr val="tx1"/>
                </a:solidFill>
              </a:rPr>
              <a:t>조 </a:t>
            </a:r>
            <a:r>
              <a:rPr lang="ko-KR" altLang="en-US" sz="1900" dirty="0">
                <a:solidFill>
                  <a:schemeClr val="tx1"/>
                </a:solidFill>
              </a:rPr>
              <a:t>①대통령은 천재</a:t>
            </a:r>
            <a:r>
              <a:rPr lang="en-US" altLang="ko-KR" sz="1900" dirty="0">
                <a:solidFill>
                  <a:schemeClr val="tx1"/>
                </a:solidFill>
              </a:rPr>
              <a:t>·</a:t>
            </a:r>
            <a:r>
              <a:rPr lang="ko-KR" altLang="en-US" sz="1900" dirty="0">
                <a:solidFill>
                  <a:schemeClr val="tx1"/>
                </a:solidFill>
              </a:rPr>
              <a:t>지변 또는 중대한 재정</a:t>
            </a:r>
            <a:r>
              <a:rPr lang="en-US" altLang="ko-KR" sz="1900" dirty="0">
                <a:solidFill>
                  <a:schemeClr val="tx1"/>
                </a:solidFill>
              </a:rPr>
              <a:t>·</a:t>
            </a:r>
            <a:r>
              <a:rPr lang="ko-KR" altLang="en-US" sz="1900" dirty="0">
                <a:solidFill>
                  <a:schemeClr val="tx1"/>
                </a:solidFill>
              </a:rPr>
              <a:t>경제상의 위기에 처하거나</a:t>
            </a:r>
            <a:r>
              <a:rPr lang="en-US" altLang="ko-KR" sz="1900" dirty="0">
                <a:solidFill>
                  <a:schemeClr val="tx1"/>
                </a:solidFill>
              </a:rPr>
              <a:t>, </a:t>
            </a:r>
            <a:r>
              <a:rPr lang="ko-KR" altLang="en-US" sz="1900" dirty="0">
                <a:solidFill>
                  <a:schemeClr val="tx1"/>
                </a:solidFill>
              </a:rPr>
              <a:t>국가의 안전보장 또는 공공의 안녕질서가 중대한 위협을 받거나 받을 우려가 있어</a:t>
            </a:r>
            <a:r>
              <a:rPr lang="en-US" altLang="ko-KR" sz="1900" dirty="0">
                <a:solidFill>
                  <a:schemeClr val="tx1"/>
                </a:solidFill>
              </a:rPr>
              <a:t>, </a:t>
            </a:r>
            <a:r>
              <a:rPr lang="ko-KR" altLang="en-US" sz="1900" dirty="0">
                <a:solidFill>
                  <a:schemeClr val="tx1"/>
                </a:solidFill>
              </a:rPr>
              <a:t>신속한 조치를 할 필요가 있다고 판단할 때에는 내정</a:t>
            </a:r>
            <a:r>
              <a:rPr lang="en-US" altLang="ko-KR" sz="1900" dirty="0">
                <a:solidFill>
                  <a:schemeClr val="tx1"/>
                </a:solidFill>
              </a:rPr>
              <a:t>·</a:t>
            </a:r>
            <a:r>
              <a:rPr lang="ko-KR" altLang="en-US" sz="1900" dirty="0">
                <a:solidFill>
                  <a:schemeClr val="tx1"/>
                </a:solidFill>
              </a:rPr>
              <a:t>외교</a:t>
            </a:r>
            <a:r>
              <a:rPr lang="en-US" altLang="ko-KR" sz="1900" dirty="0">
                <a:solidFill>
                  <a:schemeClr val="tx1"/>
                </a:solidFill>
              </a:rPr>
              <a:t>·</a:t>
            </a:r>
            <a:r>
              <a:rPr lang="ko-KR" altLang="en-US" sz="1900" dirty="0">
                <a:solidFill>
                  <a:schemeClr val="tx1"/>
                </a:solidFill>
              </a:rPr>
              <a:t>국방</a:t>
            </a:r>
            <a:r>
              <a:rPr lang="en-US" altLang="ko-KR" sz="1900" dirty="0">
                <a:solidFill>
                  <a:schemeClr val="tx1"/>
                </a:solidFill>
              </a:rPr>
              <a:t>·</a:t>
            </a:r>
            <a:r>
              <a:rPr lang="ko-KR" altLang="en-US" sz="1900" dirty="0">
                <a:solidFill>
                  <a:schemeClr val="tx1"/>
                </a:solidFill>
              </a:rPr>
              <a:t>경제</a:t>
            </a:r>
            <a:r>
              <a:rPr lang="en-US" altLang="ko-KR" sz="1900" dirty="0">
                <a:solidFill>
                  <a:schemeClr val="tx1"/>
                </a:solidFill>
              </a:rPr>
              <a:t>·</a:t>
            </a:r>
            <a:r>
              <a:rPr lang="ko-KR" altLang="en-US" sz="1900" dirty="0">
                <a:solidFill>
                  <a:schemeClr val="tx1"/>
                </a:solidFill>
              </a:rPr>
              <a:t>재정</a:t>
            </a:r>
            <a:r>
              <a:rPr lang="en-US" altLang="ko-KR" sz="1900" dirty="0">
                <a:solidFill>
                  <a:schemeClr val="tx1"/>
                </a:solidFill>
              </a:rPr>
              <a:t>·</a:t>
            </a:r>
            <a:r>
              <a:rPr lang="ko-KR" altLang="en-US" sz="1900" dirty="0" smtClean="0">
                <a:solidFill>
                  <a:schemeClr val="tx1"/>
                </a:solidFill>
              </a:rPr>
              <a:t>사법 등 </a:t>
            </a:r>
            <a:r>
              <a:rPr lang="ko-KR" altLang="en-US" sz="1900" dirty="0">
                <a:solidFill>
                  <a:schemeClr val="tx1"/>
                </a:solidFill>
              </a:rPr>
              <a:t>국정전반에 걸쳐 필요한 긴급조치를 할 수 있다</a:t>
            </a:r>
            <a:r>
              <a:rPr lang="en-US" altLang="ko-KR" sz="1900" dirty="0">
                <a:solidFill>
                  <a:schemeClr val="tx1"/>
                </a:solidFill>
              </a:rPr>
              <a:t>. </a:t>
            </a:r>
            <a:endParaRPr lang="ko-KR" altLang="en-US" sz="19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12051" y="1805395"/>
            <a:ext cx="4992000" cy="47622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① </a:t>
            </a:r>
            <a:r>
              <a:rPr lang="ko-KR" altLang="en-US" dirty="0"/>
              <a:t>대한민국 헌법을 부정</a:t>
            </a:r>
            <a:r>
              <a:rPr lang="en-US" altLang="ko-KR" dirty="0"/>
              <a:t>, </a:t>
            </a:r>
            <a:r>
              <a:rPr lang="ko-KR" altLang="en-US" dirty="0"/>
              <a:t>반대</a:t>
            </a:r>
            <a:r>
              <a:rPr lang="en-US" altLang="ko-KR" dirty="0"/>
              <a:t>, </a:t>
            </a:r>
            <a:r>
              <a:rPr lang="ko-KR" altLang="en-US" dirty="0"/>
              <a:t>왜곡 또는 비방하는 일체의 행위를 금한다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② </a:t>
            </a:r>
            <a:r>
              <a:rPr lang="ko-KR" altLang="en-US" dirty="0"/>
              <a:t>대한민국 헌법의 개정 또는 폐지를 주장</a:t>
            </a:r>
            <a:r>
              <a:rPr lang="en-US" altLang="ko-KR" dirty="0"/>
              <a:t>, </a:t>
            </a:r>
            <a:r>
              <a:rPr lang="ko-KR" altLang="en-US" dirty="0"/>
              <a:t>발의</a:t>
            </a:r>
            <a:r>
              <a:rPr lang="en-US" altLang="ko-KR" dirty="0"/>
              <a:t>, </a:t>
            </a:r>
            <a:r>
              <a:rPr lang="ko-KR" altLang="en-US" dirty="0"/>
              <a:t>청원하는 일체의 행위를 금한다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③ </a:t>
            </a:r>
            <a:r>
              <a:rPr lang="ko-KR" altLang="en-US" dirty="0"/>
              <a:t>유언비어를 날조</a:t>
            </a:r>
            <a:r>
              <a:rPr lang="en-US" altLang="ko-KR" dirty="0"/>
              <a:t>, </a:t>
            </a:r>
            <a:r>
              <a:rPr lang="ko-KR" altLang="en-US" dirty="0"/>
              <a:t>유포하는 일체의 행위를 금한다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④ </a:t>
            </a:r>
            <a:r>
              <a:rPr lang="ko-KR" altLang="en-US" dirty="0"/>
              <a:t>전 </a:t>
            </a:r>
            <a:r>
              <a:rPr lang="en-US" altLang="ko-KR" dirty="0"/>
              <a:t>1, 2, 3</a:t>
            </a:r>
            <a:r>
              <a:rPr lang="ko-KR" altLang="en-US" dirty="0" err="1"/>
              <a:t>호에서</a:t>
            </a:r>
            <a:r>
              <a:rPr lang="ko-KR" altLang="en-US" dirty="0"/>
              <a:t> 금한 행위를 권유</a:t>
            </a:r>
            <a:r>
              <a:rPr lang="en-US" altLang="ko-KR" dirty="0"/>
              <a:t>, </a:t>
            </a:r>
            <a:r>
              <a:rPr lang="ko-KR" altLang="en-US" dirty="0"/>
              <a:t>선동</a:t>
            </a:r>
            <a:r>
              <a:rPr lang="en-US" altLang="ko-KR" dirty="0"/>
              <a:t>, </a:t>
            </a:r>
            <a:r>
              <a:rPr lang="ko-KR" altLang="en-US" dirty="0"/>
              <a:t>선전하거나 방송</a:t>
            </a:r>
            <a:r>
              <a:rPr lang="en-US" altLang="ko-KR" dirty="0"/>
              <a:t>, </a:t>
            </a:r>
            <a:r>
              <a:rPr lang="ko-KR" altLang="en-US" dirty="0"/>
              <a:t>보도</a:t>
            </a:r>
            <a:r>
              <a:rPr lang="en-US" altLang="ko-KR" dirty="0"/>
              <a:t>, </a:t>
            </a:r>
            <a:r>
              <a:rPr lang="ko-KR" altLang="en-US" dirty="0"/>
              <a:t>출판</a:t>
            </a:r>
            <a:r>
              <a:rPr lang="en-US" altLang="ko-KR" dirty="0"/>
              <a:t>, </a:t>
            </a:r>
            <a:r>
              <a:rPr lang="ko-KR" altLang="en-US" dirty="0"/>
              <a:t>기타 방법으로 이를 타인에게 알리는 일체의 언동을 금한다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⑤ </a:t>
            </a:r>
            <a:r>
              <a:rPr lang="ko-KR" altLang="en-US" dirty="0"/>
              <a:t>이 조치에 위반한 자와 이 조치를 비방한 자는 법관의 영장 없이 체포</a:t>
            </a:r>
            <a:r>
              <a:rPr lang="en-US" altLang="ko-KR" dirty="0"/>
              <a:t>, </a:t>
            </a:r>
            <a:r>
              <a:rPr lang="ko-KR" altLang="en-US" dirty="0"/>
              <a:t>구속</a:t>
            </a:r>
            <a:r>
              <a:rPr lang="en-US" altLang="ko-KR" dirty="0"/>
              <a:t>, </a:t>
            </a:r>
            <a:r>
              <a:rPr lang="ko-KR" altLang="en-US" dirty="0"/>
              <a:t>압수</a:t>
            </a:r>
            <a:r>
              <a:rPr lang="en-US" altLang="ko-KR" dirty="0"/>
              <a:t>, </a:t>
            </a:r>
            <a:r>
              <a:rPr lang="ko-KR" altLang="en-US" dirty="0"/>
              <a:t>수색하며 </a:t>
            </a:r>
            <a:r>
              <a:rPr lang="en-US" altLang="ko-KR" dirty="0"/>
              <a:t>15</a:t>
            </a:r>
            <a:r>
              <a:rPr lang="ko-KR" altLang="en-US" dirty="0"/>
              <a:t>년 이하의 징역에 처한다</a:t>
            </a:r>
            <a:r>
              <a:rPr lang="en-US" altLang="ko-KR" dirty="0"/>
              <a:t>. </a:t>
            </a:r>
            <a:r>
              <a:rPr lang="ko-KR" altLang="en-US" dirty="0"/>
              <a:t>이 경우에는 </a:t>
            </a:r>
            <a:r>
              <a:rPr lang="en-US" altLang="ko-KR" dirty="0"/>
              <a:t>15</a:t>
            </a:r>
            <a:r>
              <a:rPr lang="ko-KR" altLang="en-US" dirty="0"/>
              <a:t>년 이하의 자격정지를 병과할 수 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⑥ </a:t>
            </a:r>
            <a:r>
              <a:rPr lang="ko-KR" altLang="en-US" dirty="0"/>
              <a:t>이 조치에 위반한 자와 이 조치를 비방한 자는 비상군법회의에서 심판</a:t>
            </a:r>
            <a:r>
              <a:rPr lang="en-US" altLang="ko-KR" dirty="0"/>
              <a:t>, </a:t>
            </a:r>
            <a:r>
              <a:rPr lang="ko-KR" altLang="en-US" dirty="0"/>
              <a:t>처단한다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⑦ </a:t>
            </a:r>
            <a:r>
              <a:rPr lang="ko-KR" altLang="en-US" dirty="0"/>
              <a:t>이 조치는 </a:t>
            </a:r>
            <a:r>
              <a:rPr lang="en-US" altLang="ko-KR" dirty="0"/>
              <a:t>1974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8</a:t>
            </a:r>
            <a:r>
              <a:rPr lang="ko-KR" altLang="en-US" dirty="0"/>
              <a:t>일 </a:t>
            </a:r>
            <a:r>
              <a:rPr lang="en-US" altLang="ko-KR" dirty="0"/>
              <a:t>17</a:t>
            </a:r>
            <a:r>
              <a:rPr lang="ko-KR" altLang="en-US" dirty="0"/>
              <a:t>시부터 시행한다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gray">
          <a:xfrm>
            <a:off x="6761622" y="747659"/>
            <a:ext cx="2561680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b="1" dirty="0"/>
              <a:t>긴급조치 제</a:t>
            </a:r>
            <a:r>
              <a:rPr lang="en-US" altLang="ko-KR" b="1" dirty="0"/>
              <a:t>1</a:t>
            </a:r>
            <a:r>
              <a:rPr lang="ko-KR" altLang="en-US" b="1" dirty="0"/>
              <a:t>호 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gray">
          <a:xfrm>
            <a:off x="1592541" y="799676"/>
            <a:ext cx="2253871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유신헌법 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19937" y="4302056"/>
            <a:ext cx="1304544" cy="48463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유신헌법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590" y="20260"/>
            <a:ext cx="282098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23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126387"/>
            <a:ext cx="10058400" cy="865792"/>
          </a:xfrm>
        </p:spPr>
        <p:txBody>
          <a:bodyPr/>
          <a:lstStyle/>
          <a:p>
            <a:r>
              <a:rPr lang="ko-KR" altLang="en-US" sz="3600" dirty="0"/>
              <a:t>우리 헌정사에 있어서의 민주주의</a:t>
            </a:r>
            <a:endParaRPr lang="en-US" altLang="ko-KR" sz="3600" dirty="0" smtClean="0">
              <a:ea typeface="굴림" charset="-127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525514" y="1062911"/>
            <a:ext cx="10750551" cy="5400000"/>
          </a:xfrm>
        </p:spPr>
        <p:txBody>
          <a:bodyPr/>
          <a:lstStyle/>
          <a:p>
            <a:r>
              <a:rPr lang="ko-KR" altLang="en-US" sz="2400" b="1" dirty="0"/>
              <a:t>○ </a:t>
            </a:r>
            <a:r>
              <a:rPr lang="en-US" altLang="ko-KR" sz="2700" b="1" dirty="0" smtClean="0">
                <a:ea typeface="굴림" charset="-127"/>
              </a:rPr>
              <a:t>10.26</a:t>
            </a:r>
            <a:r>
              <a:rPr lang="ko-KR" altLang="en-US" sz="2700" b="1" dirty="0" smtClean="0">
                <a:ea typeface="굴림" charset="-127"/>
              </a:rPr>
              <a:t>사건과 </a:t>
            </a:r>
            <a:r>
              <a:rPr lang="en-US" altLang="ko-KR" sz="2700" b="1" dirty="0" smtClean="0">
                <a:ea typeface="굴림" charset="-127"/>
              </a:rPr>
              <a:t>5</a:t>
            </a:r>
            <a:r>
              <a:rPr lang="ko-KR" altLang="en-US" sz="2700" b="1" dirty="0" smtClean="0">
                <a:ea typeface="굴림" charset="-127"/>
              </a:rPr>
              <a:t>공화국의 출범 </a:t>
            </a:r>
            <a:endParaRPr lang="ko-KR" altLang="en-US" sz="2700" b="1" dirty="0">
              <a:ea typeface="굴림" charset="-127"/>
            </a:endParaRPr>
          </a:p>
        </p:txBody>
      </p:sp>
      <p:sp>
        <p:nvSpPr>
          <p:cNvPr id="2" name="AutoShape 4" descr="data:image/jpeg;base64,/9j/4AAQSkZJRgABAQAAAQABAAD/2wCEAAkGBhQSERUUExMWExUWGCIYGRgXGCIfHxocGhwfGiAiHx0aHCYeGx4jGh8fIC8gIycpLCwsICAxNzMqNSYrLCkBCQoKBQUFDQUFDSkYEhgpKSkpKSkpKSkpKSkpKSkpKSkpKSkpKSkpKSkpKSkpKSkpKSkpKSkpKSkpKSkpKSkpKf/AABEIALcBEwMBIgACEQEDEQH/xAAcAAACAgMBAQAAAAAAAAAAAAAFBgMEAAIHAQj/xABDEAACAQMDAwIEAwYEBQMCBwABAhEDEiEABDEFIkETUQYyYXFCgZEHFCOhsfAzUsHRFSRicvGCkuFDshY0U2ODk6P/xAAUAQEAAAAAAAAAAAAAAAAAAAAA/8QAFBEBAAAAAAAAAAAAAAAAAAAAAP/aAAwDAQACEQMRAD8AFfGO7pOquGSoPSYraVfIqqDBOD2kjH++ifxV00U6VKqKRhuwEU77cJGFYEfKQIPufMaobrb/AMF23dNK9U1LFVa9MG0SW/h0e1j6hh4Knz7a12u6Ws7NUKI1VbfUdQbSD3FUWQxIxGAVUGZ0HRuoUVeg6hkUEGMiPlPjIIGcflpC6Psqa1twq7Y02/c2kWf4ZtBhjcTLK0YI4j3gds/hv1qlSlSSjVBTucU1uUgypVajhlZpUHiADPuTG4LNVCKiUq4cUmFRwtz+mtwXBqL22hXHapcHydBS+LNsKwRqdMkGh6t3pNFoLqS9xle0gdwiYnGt/jDaUv3JAyU6RspspJFzQGNotWCxBkzjMkgGdAeq796Isps9IKhptki8TEqcjJmVGBgQJ1ZO4p1KTQoVQwpvUNzBSERQe6kQpcoALSI7vBEBe6NsHQGkwpURuVtVgyKaZchv4lpDICVYLxJ9sAAt1talKjcalNlB5WrJNpgxBwpYSHt8RgkTZoPtnpVVrVLGeYRKUgxa6xiENxC8RDD6xP0LpaMK6PZUSky00dmAgPMXAOISZIIUwxwdBJtekbspTqLVcXo9RQ24CwFeFhTULgsPcCGxiJA/qybij/FbcPdalUMKoYozET8jsZUwAcAgk++txC1KazQqrgCCCe4ID2ITHcxwGM+RGdSfDHw4N8KhBp0loLBJ/hhmc9gZrCAAUkmOCRyZAS1PivfCSN5VVbsL6ocgZxMcAfi+nGqVf446g1MP69SwWoxZUYXspP4kwWAYwOI541Tp7iLkdwrHlgQe5Sx8kAguxEzIEnMaN/CFbbja1EqrTJqw59X1bbEEB0FGm0FTcLyQwIgcHQCK/wAXbwrBrnkNhKakEDHFIEfljP10f+H/AIx3desKFZwQVq3r6SK0gHGFDL35gmZHvOg1ToO1ppVetvaT1VE0qaU6ovZWJYPfRUgQLZBEGZI1Z+Fus0G3FarXrIKlhZXqs3e1TtKyBEBYyQDj8Q4Cv1H4wrtXafTHok06Q9MCwBoGYumPBJmMg8Hz4g69uq6KKwWUJIYIqkCoADhV8lTyfwnGJ1AtSlR3LPUqU3B9RlalVDWkqxDdh+aSBmMn6SJPiGk9IpSc0AILIUqLUJV5lTUUXMQwAgkgFcQCIDTpqGrR3IALFRSgAibi5Xyc8xAB5jzI13/TwtKUSGtRyLs2Rz3HvJc5gGPYc6zbdVUV0YB/SupqytyUpsGW4oE7goBxz7+dTvRestJGd1RqVR6KsGZnta1eCWMoAC4EAI2CBoBT11FBVhlb1G7iuGVlXBYsYIIJgDPJORrXc1j6rSVDXd1oUKCO3FnYRPmePeTovtNsPRpJWAg7oXISy01VlIY1CMg9sTk2riMR4GpulZqfpk+tKEqlN3VqdRTKMxnCyLTAaTyV0Fr4d27G4OERIZ0qVVf05BUt3IjRAgk4zzB5Jbv0qFzDf7U9kCki1mLWwVF0SskfScyT4XV3yoKkoxSQtt7KVBkuAECqL4giLe4nJE6o9Y3SEwAhi3uQlpFgWC+Lj7kjnjgyF/Y9RYk1GtBi0BViItOIbyJ5JkiJ4irX3TKQQImQRGB9hJ4DRBxAzzi50jYipTpqwW19x6IhZfgEi01ATyLRBBIM+AYqXS3estJqbKRPYFYlraZcdkzBwCQYUGfbQVa3U4OVWQMkgTxmDwPORn7eYW3WAot+sYmfeI4J+3OMmfdxtjSYpUWxhyCeCYIJ8QZ/zH9OdK5iDac8iCOQDyTJmSfE/TwHtJS3+TuMFSwH188L9fB14JchVEnEAASf/kefrnPJJfD/AMP1NyXCLd6aXSzhQCflMwQcZj7ZnkZX25RyrgXLzBBE4IgyQwI4IOfroLNNHtttUEAHjJBM5OcZmBM4980mLN2wC04jkn/t5H3AAwBq905yoYhSQFN5UiRJYcmYyR/PGtdx063b06nYxLHKEFpa21YVskATgYkjGNBUdWDmaZBPK2WRjAEgRP2zqOr4mOPb/RfPjEj+epam5eLHquyCCF9S9ZIHHdaCFY/YyDHGp6z2LTAYYW7ji43iR7hQhHd/WCFRtxdkxkcgCT+gk8f66s0hJgDBkgZ5E4HkmcfeOMRCagkyMGQSQATkNnzkgfl78G6nVWQIihUCSQ4W1yW5N0kr2i0WkCJ8knQRp06qwuVWIPBCnOs0Y2teEUWpgfjqG4jwTMHIyMcRrNBc6vvvUKOrEs1MKXAAuK2lnCIAVLETByQVJiRNsdK3KrUrLtyKCKxYVjT7oEhlBphgBiOc8n5pub9KG52n7wqM6bfBplsuxqoSxLANYqysT7DESQ+7rNVJNCkBTaBTQoWZVtIAAHyjDRJAiM+4VdzWQNB7UqKgqenBLJEOaiH5WUSB8nOOWk70nqlIUDZWWFcN3uFPZTSmA11oF6wxJgMVIxaCZH+InYbd6j0cCqLfT7zUAPaw9W4OUlVlYBtVpkkDerdMNHaU6YrVQfVeL6fphqdRRe3+GSTFg/xDJJVRmCEHxFUr7ndHbUkZlvNQUlXBLteXPOYebjwpAznXu6+Ha6pXii6ouayKS0EKrqGKnK+nDlwpIbwudNHR6gTfUq+6KI+429lM917PdT/xLaSLeUIXHbj76i+O+sblajJt3dRTU+sLJUhlAi5haGgAhZDSwgSBoFne/D/pPtkqVKXqVGSosSUKVngEmQLg+TItI84gmfiH4XXbI5DUDWdgUoCg7s0RhSbmhQhaFCwS4uAIBUOp9Q9Wjs6fpvclOwNJN4FQqFVbYaDMMDksR410XrfxHUp7ginUzUucKaXctMqgA7kvGQzFCIyQciNAn7WnTR6wrUBTctT9KhLGktUUy7M9oZ1FNHwmSt4BusaLdOsVei1Att2qmnTqU6So1wZyDMwIm4d8Ge0wVz78U9XvdRWYqKTHvRKbVArKAGMANaKiKhkCJIBMgag+C9pSr/vF77lqbFRCoihgkMQwJaxmYqFKsDOZmNAap9LqIHO4p0/TItRNvtqFQ+qVm1iKZb/EkBkDSwOdLXVNvU9Wou4Q0KxpgmnTFqMLg5CLNsBLiSGAJBmGyTe33r0K1R6LWI1F2SrUN705pjtZYgG61iygsY5mV0F6lu61RrKhG4qU5R2psHUJcrEiB6fpgAH5kAJzHdoLXTenPXWpWqEVrEBorUrAPT7wTUIlAwED54kGTxrbZ16TK9Cuvq19xVHpsVT+EEfuVjMq9QAyVE5zPivu6dGmFqUS4UUkuDyDLiwMb3bFhJCqLODkDNChWqGoHdVK+nVT1AOwlwSwEyJBqQYAIDe4BIEOg9IjZ7uqtMGpT3NOkjkK6KDMsRDqwyMgHlSMwQ09IXZV6m9rPTDKXwBILFaRZwqqwnPj3j6aWf8AjaUmZqhdw+3qUGelUB78MhKsQSEDU0BYgcR8uWzYfDlHabIVmqVGLIjsqWBXaqVgLKSOQBmRbIg40CO70W2CYDVqFUljHFGwAAy0GakwM5unktqh++uKYN1rrT9EWkCaTlywbvnyFAWIHP1M72v6Vp/j0XttqsoVRVFxvDU7Qy1LSYLG4wDAIxTrdJ9cf8tSqG52KoSswlk4ORN84c+BJjIWTUI2dBFUKCoqGobe1lNQSAhLnDggEAg2xgnVCn0qiwUVN5CLTZ1C0n5LEFVDWiCRJLQPm9p0xU+kvR29KjVWlSLUqjGpcboYlVWAZDi7t/CwkEwraH1+jVkVa1ttJJoEklj2lpdohQpaVMkQYGcEhKT000SgrlCSSP8AlahYG20YFW0sMGSxzMWgxoDV2e3gxW3BfxNFVHt/+uSZg+0wNTbvplSi6gwA6qw7SYW4QMSbg3I8Y4JGqL7Zmgg5m7PbJMecd0iPqRiScha2W3CV0f1GphavaX7Wt+YMTJC+JBPtE8aKU9y22/5gi5IspEFkJUyS0nu+ZZznJ8xod1GsFJctTarGUMmScchswp+U890wTBv9MrMalFrvTakhqEsFVfVYimjBsKbVqJUBPBu99BT6ptKtSqXNNotU9jNUC9qiLlX5kuErPaTE6G1tm47gjjnNjCRBknEffJGTOnOrSaqzOzeossBVkkhSQx7lawgtLYM5MRof1BGFJmQtVIUOZcsAhBUmTWuMkEQoMibvEhnQN0+2om7t9QyoIkMGpPcGgqwFtpi4EcjJgLe73Bqs0jhQoCqcKALQJMgBfv55nV3a1vUNNGlWhcgwD8yS0yCShIuJEBYAgRqbqO4AamfRomneWx6RLhlGIUSYUjLAi6D4yFKmpVFDSgIIjuE9x4MxPb4GRgzk6m6Ztrt6is7habFiwMOqU1NQ282MAMRgEnVrqzqzi2k9ABCQshbILCSLBywEjMniAbQNrdLqupcUoVmW2FYDvMDuOBMhefH1nQbbepTr1mDOadGWKm2SqgLgLeO60DzyATI4hr7QqqsxWSTbg3MpyGMxiIjtznTJ0vpArKzlhVFJ0Qowt9UkrSWHCdqd5/zFokgDIAVNsipUytU3hKbq+DHcWCwCRECcfOMZwEa7Qiy8sqOCSfTODni5gHkAGQQM/rWpgiJnHET7z9/r+XtqylQvChSzQEVBktAKySGBmeB4/IzLRFqFWBV1BUSYI9xBBnGADGPPsGNSds2lvrJzAjXup6WyuEmtSQ/5WfI8ZlCf1Os0BWrvwiVqAqVan8SxQCWSoFYjItUgiMWjNx4xJTovT6SU69UudvWpKSVUggFe7+IppkgFwQFlYAQcmTT23TWTbDdMoR6VSP8ABPkxNRxC+wDEyLpnzqfb7I16NbdtVK1hc1tNKIpgIItm+8NasYBORN2ToF+gFr1AFOTBKwGarUHzf/tkAAmTYM5nyS3VCpvKwo2UqSAkB1p35AUGPTLMDkdoNvMz4HrQLm+qKQCASKkIH8kH04ZzbJ7Q2BHnuudK6Movc1CHQXU0pEkEx2ghBLEkWxj/ANWgg/4i9tGqABWRqlJxwSpCkA//AFCMtIY84GMaI/8AE6VTeFb2oI5Y1qaNUValScElVVkFyjtINvAy2AfTtmNy8UhYxUFRJ9MgGXZ2qs1qAQYlp4jwTPTuoU9qNxTZKb33U2NIlhUbKgqoemSpumwAqJBiYGg16em1p1KiqKrstUtRNId62k2lRUaGRTdIIkk4g5JVKtLco1ao6F6dML6UpTApoZUOrQ0tULEgGAloOTpT221cBaqAFAxF5pdpx+ItcItJJMErAP8AlOjp6dTqU69KlQBrUWJcPUQH07jBd3ZC6kuvERg+2gtnf7epT3ooinTqNt6dOnTRQhcir6lS1VRQsBV8Z5BM4EfCNiq5qrdSIJDkkCnVCxIIqrBOBdBOB7jQvpmxNeo6ooUW3NdVVAtxkqS1PF0xafr3ETox1Hb1A1Bdq1axlZlFRUUCGyFdQPUtHMTMCJBjQDnpPuTaK6VqhMlSYttQCVvChpCyYz2hjkEg18U+rTo7ak0KaZf02V6igJauAtYhlYj6H8OSWI0N6psVpPTBqrVd1DU129NQHLsyEF8FRgQe5sniJ1S3VCpReK6otRFUhKqMDBN+QCUnuIE5AEQpAGgLbXoqtQ29Skdw+4NVERHAVHKhiRT4JUFQPmmBJC41Kej0KVNKzPtyGX8PH8RD2rTBd2tBBLNaVtIIaQBW2/WyaSUsUqtNgUfACiCBLfPTCo09smATySRN1H4cq/utJtxuEWkXqVKaBbiB2qal4UYqFVwcXMpIyQA8r/EFMVHIU1HpOBt0hfSAjNQhhLMGVWUQBAEgDGrO263valGnFT0KNOkfTFRLfVNMMAVf5WZREMGBVgpgkAmt1LZbKjWBX1Qpog0hRHqX1CXHc1XtgqAewHnFsarN1KtVahTWmlNkJIY08yhhQ8ITaLflZYwJnQNa9H3FQU9tRBSn6Ubqs1C9KtdSbganzPYx+cP22nm0wlU6dfbeqjrTV0K3CpRSpAYQQCwa0ENJAwREzEaKdT6xUBfbVGppVDkVK6gi4ReblFIOysDmfpMCZm3PSKFH0WpB6lK5ruwkvBpuqFiq2gqMqt1vdnM6AX0iioo1oWoGtYFjaE7VvTxJNqOTysYjMG2NylquykU6hucG4TcRnBIVkWGBQCMSRkGX4pp0KiotChDVHUtap7iQSlom24gvKnM4wRmrsNkarCiK1Goz02ACmbSgDC+o5GOQSkiBi7EhnVt7Sp0KdNEUblSfUcksCrwFILTOAvafc6A195U7kfhW7lKwefb8MznGce+iW66aBumT1vVUfM9OnyYgAqbeHtnPnwdWtt8Gbh6rU7xSUKaga+5ZDWWkg/NeQCSJGCRHIQ7jcHcbe2Gq1ld2prTGEo91aqWFokksBOYAb6S8U+idNr02Zal6U1lgtYtYFUtkEnIWQDMCIHkaVvh7pVtHc1NxfQpVKL0S1pBDh0MQYnCjAUnJmY0zfC3VaFenUR3poHT0/TeoFZhD3QuO3MSrE457RoNfh/4FRtnSvIp1GW4F1uzf6qqwJiz5bgBmTHvpa6t1db61NUZIpulR0YL6rk5drZDoVuUCbhJPk6bOvdfXaPRFItWdKbIKan1b1wVLVLiysrKCVIMr5AJ1zPBm3k5JacEMYBHytJjkEAyPAJA3tNom23NAVVJpkSKpBgvbEoVQQgqYiG+sxGqvxRQu31oUAghGFKmywQcm0gXE5NwMGRwMaEVt3UeLizEQReZgACBE8RA4j9ANa7rf1KtVqztLO15Mxk+ZunAxzOB76C9vKaqMs/qTmWutQgMgytwgFc3Ge7iBJHdI3/D0MgKoSIZgXyY+UET7TEAE4IjUHR9yX2tbbFVI9I1E7oKtSJqSOZJRnGPH0B0V2O3ovtKHqqpFMSAKhUu8sCCf8vyzGYBzJFoA931FzQAJzWYMwtADBWPFoAbuhjEGSAZ5Au0FgF/FCyYERGZ/P+ozOinxH6Vwp0b0KsxekylRTc9tqhjIAj5TkYycxF8O9OWtWCGVHptkHyJnPEFfM/7aDOiUSatysq+mLiSJAjEYgngDHtP3vbhxTVw8VK1USygkiiGNx5Iuc8cQOc6i6aqLWqUKqqVa5LhJNysLSIOcgjBAg5nVrafDzhQQyksoOFXBYZhiwiJ8TMaCrTpyBkj6QP8AUj+/fWaJJ8KMRg0/zXP/ANp/rrNBFuuq1K6ilTMF4DyQQGUmIeTah5JYkCRBAGi77JdvtGqUPUSsCB6hqoT3wpUIAVRTLQ9wa5eRrz416JS2no0KLzNMtVlsuwPJUGAOSFGBB/7tLm53xZGRrDm4sFUZAEmbRDTOQYySIBMha6PuKVKpNeKykdoEnMhok0+3Itx7nIjJzq282jl6q1Km33FC303R7keRESiAjiCxbJmBzCaKXvB8mR9P6e+JEDWm7drjcsHHbYFzAMwAJ5mfMAyZ0E3UalSo71nUhqhuaFIU3zwcgglS0+TOpuk9CNenuGvYGmkhFps7OYkAjEdoJn28RMlehdDWtSoPUZbLiSj9oZb5ByZKsSRiFkjMhp368K2zdTQFSnTZbULPJUgB4VkclcOpWTIM+2gXdztBTh1qrWJALBUb+G2YVmKgEwpyJ8jwdHt9SWgu39VyyNRNIhKBpTaSbb4ub5wCwGcAgTIrGpudyNxVo08U3O5rMrQYbxyLgAGOIMFj+IRd6DstxvD3sBTqq9O8LT7SiEKFuYYBIypJ9pMHQXOub2jtq9J9nVmjBAX1LyttsgMGZrflKi7BLxHlX6lUr1aV1R69ZEqRdUQlVZ+RezEASMCSJ8AnOnRdg53C0wq1HJKWsQFIMoSWJhRIwTOSMcS6brqnq7bcUTTSlXCG81RA7SpqCY+cqLwJBheJgaBX6f1HvIZzVqBTRplxKgMSQ9zENTK1ChWJOTxOmTfdLTqDGruKz7YbamKVdTTZnDAtawNoUqxukm2DAiSDpI3m1emxXtcgAhkDEe4Igex5ImAfvo1sfUqNVU1GSkUCVTVBeq955AUF2ZqjkzkQYJIiQ8+FN7QoV3l6joaRSpdKEI4Cm4B5AuIDQeAIJJggaO8aZDlGAEZjtjIwZjxA5z9ddE6RuC/S6m1pM5ZlamadiAmp8xLlh/DXx3EGYziRzvd7c03dIaVa2CMypKntzmfEmOJPOglqGstOT6opgmmGEhQ3zlJwJBN1v11tT3hwWJLAzzdjLSVJByYJM8Tq5ttluaypTSnVamzM6JYVQm3JBMUx2LJN0QPHi50To1OojtUNltGpEk/NHaxCFSAASTMgxmeAFSluatX1FFgDG92wgyRieCsgdsZgGPOrA2+59EUkqCpSvBeJNsiJMw1oW5mEDnIE4D7SizAMT/DunzknJCmIuCjz5ge2i3Ud5tkoGlQ9Qn1AxaoiW1FUtaYPeOQIkAgHkkjQXP8AgkihRp1abVKtRgwlrVtXBAVWNoE93dNw7cA6v9DpbemvoupmuaQJa1s3CkxW5cAMXJKwwKwRiNLe2629Jxa1yqRYDIlVOATAiM90CMjIONm3RrJE3VbnZnwpJqBO2+4SQwYhQCIOJyAF3Z9GqU6am8UbQah7QrWmYNxYMQyARaCLWmOSSm66JVUtU252SU6y+NyhdRIMF6sEuSwlqRJkcmF0G6t1HdvdVrhizrYj2IIDLaVEKSAyI0gWwbiIk3FOi/AlPcUnahvKTOywFZMAXA93czAzBlZiIMydAL3/AEo/u9K16lSq7KoIYMC5mFCFQwALAXXEFjkGRqP4Y7tyiF/TYrUQFjAFRqdQLkCUFxjyRBzkRV2u9VWYMsI3b6aC4SoAkXVPmBJIYExcY8Ab7DfLTQ0wqIzAq9YglrWMGAWhBbHyiSTzGgtdP6VUb002jML/AJ6gdp+gIQDgQTlp7YPg6dV27saguSo6kCoFp2O5AJuh1liS0sBDGASojFKnRNaobT7C+IBEds+ATHB5P8yfRdpWfqSwKm7NKt3kGSyKbSS8lVkZkkcYg6AQ+0sZlqsUYNBlZC5AMkNmJPygkxEZOqyqSGIHbIEgQMnE+0kfT8udHdvsaSJWDhfUW7FR2UiBAgUybnBXIbAZYM6ppVKUqqqoqesKYWqBBUA3RZbcLiAsiASvLcaCp0/ZGvUsU5gxxJgT5Ik8YGTz9mN9syhWAW2kxY2BwquCGYG7tXheancJgdywL+D6AbdKXLKU/iDJwQVifJGf/I1tX2u5rUq1ZUc0FqFncdqBpFvZIhpYcD8R9iQEfTumAPSd6tNCWV/TMligMljAtSRxeQTIwJnRLomyRSWaabgllN+fTOBcLoEC7wDMcxhbG5MZLMo/DmBj7xx5EeOJnRzedRSk60224vpRPfBuAU3QogHAHJj30AqpRNz3H04uKhgZx+GOQw4A4meI0809uQSCIAIVZgcQIkQePafOeYUeqdPKgVLQq1MqCwkyJm0kuFPhuOI99HF36qaS061ao9xWp6qdkgi0Am4hbZkxwDxM6CLc9U3F7WmkFBgABOBgctMxz9dZoVUrdzQpgseDjnxJnWaCo1YkzgMfYRkD+bHBJxJH1OsWoDGZ+0f1nMmQfoftF1NisA1qoRiYtiWxHzLwke2TAmOLqe4QLFrk5IEjOI8iQZ919uBoNSZlhn9TmeD7zEwf6zq/tae39O9nd6kf4ZNiLAzc8XP4NqjmFJOqNfbFVRnBscGJPNhKn3Ag4IOc6grgjkgwTEDxxj6z9hg6Biq/FTOKVyWvTIUuj2h6dpADIQVkAROYEGB5HdX6mzm0VHdbmcBsENUYXjB7hKiDM4gjB1SEm4xMDkAiIju7YH5tjOBxquTHmT7GcZk4P+scfloHb4R6MPRNQ7hTcLhthJDWG4eoeCvugnHzROjvUOmUlFKvtXO1FVGmUBRJZabI3erFQxBAyYMiQANJvSKCvBZkpPTUqGgowcfKxIwYHBaDF2cCc65talerToqwqICFKpNqVHIDwGNwi0C6AIAGRyE266PXXa3ptkTbKxUlWDmqoNpdpAdqVwEPAAPHiBNfq1WrSRancEbDZLKGB7ST83utxkWkDA0173py7Xbbhk3Ff06i+ifWogByZtC1HUS0EEkAQoOcA6U+jbBqxKXMiVSqlzhLpa0MTAJLAAdwyf0CkKrSzBivhrWg93jwTJ8fU63O+LS5VVZbbbIW0g89ouLcdxM/XjXSukrOyaheFpem9NiVpsJbJN7kSLrj2mRjGMcppVQYg+39wD/Px/QDG537VKwbvpVFQdwa03Y7vw23ewMRH0OoNopqsQlNqjwXtAJkiWPagvOMkyBg4mNbbyiRJqEliAltSoTUAVVOTEBCItGMWxq38O9SKbumBD3t6BaSCEqtaSGBBzPLTiZGY0F3aftH3q2gVbkvU24gqpDWh3llBnMHtkRAxoz8ebbbrSobmjSVDuqRaFObiUaCp7bYcyAoBaJGTq6/7LNrUGH3W1IJBuC1lwPDoFIHPzQZxAxqTqf7PaIWkd3vqpp0UFOmLEpwoJIC9zkk5PBM/aNAlolSo9M1BUiqbFqCnINph4wA8SbhMADjt05dN6bSp7Ouh9Is1OqTUZAzHsJUK44ACgyCcgngggpS6l07b0KdAXVkS6oqf4kknua51SCtzDtA5Ig6P7P4X2dRUZKFIo6ghbIVg0EEoSUn7gHOg4ZUcRIMePAJ8+MkZ5PHaJI0U6b0xNyouq+kEYIVhbnUks7A3AsbsYkALmMDT51X426ZQISns6VQBgpYbZFpxJm1mQXQccQff3ben9Y2tTarVQU125x8gCr3WmRbAFxySIEyYzAco+LDTpMdvSmlTqLTrJToMGS4FxNQP3hjTiIJnGDiDPw3sd2As7CvVAtN1RQk9oDZqVFvEAWzgHPHbo18QUtts6tKrT21IJuDYa1Fg1RCGWDSWoWp/KfwC7BiOQ3b11VDVapUKLJLB2tAEySFIxzz+eY0HEt3+z7qbOz/ALlUlmLEIyGCxJIFrmBnBga0pfs/371Av7pWpg4uYWqPEliTAyff6Ak47dU6SLZKXGJ7mYkmPao5En3PM8+Qlb3qG8ZnFPZGnRpMS5ICsy0yDUQ2G24rwFwTySBoK3SfgCgLwd09VLrQtKmEzTwQW7m+efbyZE6dtjt6dMenSVKdsMaaAC27IkKeTnPn686TP2e+oDugrF7oqqXa0S4bhBiLQlxEgdoGIGrHQqNKrX9Qq9bcq5/eayVVNMG20KCpClDPyKJlc8ZBG+LKRpb3dUheKdSoWIkWtdFQGPlPJMEgxbknhcpVmU3KxDghgV5kcEe0HM/bzp2/arRjeUu0CaCk2jLd78lckiAAfpHsNJFuQBJLfU/zxk/r/U6An8N7paO4Qv8AIyuoOfPH27wATwMzORrxt3Voj01rWBHJ9PFhJAaTJZXkgABgRAnEwd+hdNFam3aoYMpViHJUMGGArBT3AHM696j016VHvCku4DOJnIhRkyFAWYIGffEAJoVJwY/T2+nEZ5H6ZOm9OhDc7plcFLGEmmgZnkmIUYkiWNxFqjMzaVLaUbmUATJUDMSTA5Iif/PjTF1+qzOKdN2VYtYKc2nIJCx2hcWxyRPI0Ff4h6bXpOWr0xkkXzIcwDJNxIaBwY4PIEGECvRQi1lSoA5gXLGSO4SVInyQRzzB1KOn0kozSrNVFUGVNJlUd0KQWFtwf6nkgedWqlCrR2h9RKqdgElZWXMRMR8vABMfTyApKhImf5J/qk6zUSqfAMfQf+OdZoL3X9kdtuHT1b0bvVi10h5+bFt3N3HvjVDdBlYXZPJE8E4zacRzzP0Gdd62LoVEU1sxCgT80sJBLCIIkk5JnXPuu/s89HeUqqr6+0qVrmXgoCbmQlfBEhWHMQSCRIA2Jq9KWCC213BB/wCytH3xeVGZ4+ml+vH05AMjxAz4Jxn9Yzpl6NtjS2/U1qKfTVMXH5mBZVIPDESpkf66VHdQLblJ48xyDPGT9PoOY0HjVI5wx+2J+s5xGcQdEel7JBXRdyzU6YZlJkKVIBzBloV/mgSIPtgUlWByIIIPvyQR9f8A5+mrVfcursHaWm0ksGJgyDIYyQY4kTOgvHpVWrUrWtdFZr6jjsKnuDM5kEmQcZzM8a9G69An02YIbe4qIZ6RuyoysEjyWnJnOhpr1FRGvMGQFDHAW0ZUcCeDMmDxAOqqnGDk+YMxGfbH1/8AGgY+ofE1RqNLBBBu7kBBsyovaSzd0wVAyDwdUlLmkHqVCqA3U0IuBbJLFJI9MZEwZk4ydUae2dyVVGIVDUZSfwqouYEgdvJkA+InB141dyQxYyv1OBzAM8AHifGNAbpda9NhWp06akGXpND02gx8rcgzwp+p5GpPiPpNA0ae8oMlP1ADU29w7Wec0pyaYYMpB+UgjIOANCpJUBBULSoSGMlgVEAGWYE4+o4PGiW2R/QWk+49Omx9T01p3fUXElZPm2SByYk6CjNP0VhYdSbm8Wk4JFuPmABkzx7aPfs52Qq79WKgimrPLcTBCnHkMQfyOhlXapBpJcCwDF6rQIW5sKsjIIIk8kCfBLfB27ba1y7KXpG1XtHcqtkELOTIiPMkc40HbtpR7RIXjxJ9vv50qbr4fonqr/vG1oOtanfTchiWZQtwg1ChIAPCj8OiFH402NOkKjblQkwFN5eeSLSpf8tAPinrWx3b03bd1glMMvpUaDXMcMTc6DEBcZEffQWfjbdU6e3NKh+7UrnC2JZdMAgkKJUgyI9mBmcFm6lvmpUWajaXpgdpN0jiIGSYOIIOOfGkPY9S6RtXBp7ZnaAfUqQSJ+aBUeAwkZAEk8+7PT+NKZ23rJSe7IppaoJIAOCsiDgwM44xoEv4ZX92ZyVSrUDkQVQMoGB/iEsq4mVk5/Foz1TrVX92rp+6et6u5qUoWWUC1WW2wTJfIOIb7jSU3VQXJ9L02NwqBJZYPLpcT6dvzNJI8440XHV0/c6e3pV2pX1j+8CordoZiQVI5p8yBzacDyE1QV6WzQblTTpfvNMUwWVxYqVCxFzEKIKgCRniOQ77zqVapQp1U26Gk6LVqCpWCqLgCFcekXqKCQxAi6M4xpM+E9i1cbdZFqb5qjKWIlKaXGEaGIFS4TbIuEzrpm5pVGRxTIuZTZcAwJg2gziC38tAE222r7RkT+DSpVqjgMlVnWk5W4U0Woq9pCsw/CDIgclV6r1DqhbcMjRTkK1egFCkqSiW3GSsQGdS0TkwloL9Gpk7tDuXd6riqHW/1Ka1AtM2gT6YYKtUlUEJcFJONOd4XIBxwftxEfygfloOVdM3VOhtU3O5p1N29V3UMzBlRabSBeV7AxIhcAyDgKdSdB6HvK7PU2wbp9GsxZjxI9qawrYzDG0QcHyeh9O2K0Q4SbalVqlp8XxgAYgR/p41Zcyc/wB/qMf3xoOafti20Pt6scq6kkexVhP5MfPg++UTorsdxTVFV2LqoWr3KSTAnI8mZ/2nTr1PrA6jvB6ZmhtqoKtJNyoruze0O6AZHFml7rvRxQ6giqAEqVFqKtvyzUAZRI+UNMZgqV50B7ZfCVSg1d6lA0fVCqlNQSokKzwx5AMrAJOPIAOqnxf2bUgpmpUVQRIUBRcRIwciI8Zxo7WJyFuA8qMDODcswbf+rBzjS98Y1A2zUXcVhyZkhagm4gGBHEecewAH8MlQ71GytKmahHnPb28Ce79faJFNN9UqVCVMvUb8Mg3EyCM4gExEAc41nTeqenSrpaD6yBQZwsMJP2tuH3j21HsoUpUDAm+Lc+BJ4I/CYic5z40Bl989RhRrMQ4IDgzKlSFPLFWaM3AfWDqx8TVgtJVUBb3BgE5Cr5E4yRz9J+grcVv+ZVmaW+Y9qwhHygWsQRZbHEcR26u/EddCtMrURiXJgsLhcuZAY2iQMYP00A5EEfKzfUIx/mMTrNWKVsZAn7H/AG1mg6F1j43dEFUUzFQlVViYuamoyZGB3e0Z4E6W1/aFXCAO61FMBgyzCqZjwbjMzOcSBEat7/p3qbdKBtQ+q7TPaRTS4y3C4xIkeYjWdD2G0prFRkcSxap6SNIBKwjVLhTXzNpJ5kSICt8Q9Oets0r0Qxp3F6gvaM2qCqk2QrAzEcg+MUOpdQ9PZU9s9NG9SitSnUVU4Y3MGaLpVxaRM45GNMfU6dOqAlrFYVVEEEycTYAMdxgR5wMaXOt7MIUSmjqCtvcOCHLL8yiSQ/GP00FXoPwtut2rmlYtIdrO5VUkDgG0sxjm0e0xo5uPgesXpqRta9iBSPWemXhvmYOFyA0T/XjRXp27Kbfa00JE0xPI7i5Lnu5Nzk8eBxzqxtupMtY3BVzOOCZw0hQSIxMCY50HN/ibptShuXSrT9KSSgEWlPw2sCQ0DyJyM5nQ+0nP+omfzI+/6a7j1KzcbQUqqgrWXtLBuxypIdZUWwwBMEYkHXFK6Ml1whlkH7gwYH0jz/LQaUXKGAWUMkNBiVnIGMjA5E48QNebi0hbRiT58eCZ4P1xMDB51iEXAYwMZnxkY8Tk5HnRIdFqViHoqAqxLOyosxkAuRMLHEkSPuQFsk5kyon28gYzzP8Ar9dTmrDySXfA8YiDn3+5jzqXfbGpt17goU/K6Mrq0ZgMjMk5xB4zqneDMEHPMc88Aifyj9JOguF1AULBic2wTDEq2ZM5g/pJGo1qsk2sVJifEiZHH1yPYZ9p0ZQO04g2kFf15yIM454mNbsads9zEsLuIIOfIBmQRjGOcjQMfw3uhW3NHbVS7UKjlrEcKbihKm/mZhSCQRLcEkaf/iXoaUdl/wArSFIqZdnph3KhWyXfJAZpMXTkeDrlvwgzDf7S0SfWQx79wB5xxPnwc419C00XwAD/ANJI/wDtOgA9Fpbc7KlUAoVh6N5Yok1LUJMyvNwM+QR9CNcjrb0yrs/zN6j04yvExYoRCIW3t4Ik+D2jqdenSDCpXp0VcERVKgElWmSxBjz+o1xSm1P01VEi1QMAKLhILBxUmoZjBEQT7AEIW3N3NVkOFLcgj5bogYjnznBxGmr9l1Kluam4pbinfetNhOICEp4IIMuM84yT5Rduqk3HiQM4mDJwDMD8j7ZIgltuuVkzRqClBhSnZaPA5AGIOf8AyDf8MmnU6htrFZK1OvVBpqDZSo00IAEcQxcHJJJJOSJ6oiq8gAP4IGTHGYOPb+51zSj8ZilsTvRtqL7lkUVKphTVN/pkmw3ngExGftAT3+O95uatMV65FMuLkUrTpxPmIkAHliRAzMaDsnVeo7LZpR9SrT260JCImSAUsKgKC/DA+JNsz5V+pftk2qXehQrVmz3PFNTHJklmj/0zxx4Rvi1/RqmigWFHeYDBnMG0lcCAAcce/Gge7VIBXHb3BSSs5wpIJwPEnyZ0DjvP2ob6ortTFCiqQCACTLNAyxycExHHIPgBv/j7e1VZW3JVXUqVVFWVOI7VuyDEzxjQM1DNomG/CPJBgAAH6n650wP0xxt/Roqjs4X1GLrMhptW5gQFIGYjP56Cf4KSGqNKhoCRH4WlgZIIgsAojgmfOc+MaoJocdgcxkfiQ8NP1OOefOqnw9uVS5XNpqOqgETBXPdOACTb9D4zIn+MqY9OgwxN6/QSEIH6A/cZOZ0DTvNypaZBBz5HMN4JPzEweI8jOlz4jrGtSp0UVywq3XFIQAjy7xBJJPtnnAGiyIHpI4yGpqcZjtAj5YweZnPMAZ1G0BuUqTaeWzI9yqgyOZBxke+QXPhH4VO7dixto0v8RhmSeFUwRJibuAM+0tdbpNHdtUSpbS3NNb6NVB86osgVF+VgAAA+Db5lSCv7+uUdEU2UkdlKq1oJuh2IURJAHIjGMDVnbboK1jFpBi4f5Kigi2QYyTjiBMwdAD6ZT9Sul5ghrmLfQTkeOAIj7aat/VPp1CSxFrYa6OD49pnx5H5BtnTcbokqFd0ZwBgTESBHkgmB7/Q6v9RMUauc2xGJJZlHiZMHg/qNAt09uSAY/kf9jrNT0qLkCIA+4H8jrNAV6l10BaiUTcHJU1HQglXADdpJCXW5Mkx/lkzJVWlUo1K1Guy1aaC5SSrBneztMAMmTkAQGExjSxSckWqRkyD/AE5jyfP88nXr7jEYj6+f059/p9MaBl6J8Qy6U65Z0ItuJuKtMA55SJEHInntzd+Oa5oejSWZNQ1WtkE2kAZtEZJGBjEfVW/4af3ZK/h6lVIjBFNUMyMD5yOfw8c6ZOoU63UV2BFpYKKFSp7F6jIrPPEqkzwWOOcBN02p/A274JBtAMHhzzOe0ACfGr+8YhhJYj1LSYnFoWfB5KjJz48aX+gVBNSiCKlNKkgsoErJCky0CZnIx7zgllW8OtYqgAW8wRIPYMuwzn5oHM93Ogj6Sk1XqO0VAFIUsLhAtwD+GVPyxBHIB0r/ABnjeVxCiSuOeaYOflgkmT7E/eSf7tXo1jKAtSoMxlSLqYYSVJW0GM3AECDnOlrqG8NSs9U8sxJ85OP1/wBjoGf4P6LRrUK9xVq7ApTLCbZQgckFe4qb4IGOIOgu5pua429V5sb0wyzAEiSATBJ+b6nznRT4TKFWplgrFwwua0RaDzIkiOPOIPnUfxHsmTch7++pJ7iTmYwxwJkLzjkmO7Qebfd06MqqhJJYybrQMAPB5IySoOSQIEjVUlaqhQFNXJVkEMSBFrZgyYiJjPy8EOJgjjge/Gf0/MiPrGp9qrNUXJH188STmPHuf66DWnJJHCnJMYPj+U8ePzz5UXGcSfAyR9p/PPOc+Na0GYY9x7j2yPzzjWwoAiYuA8D3IP3OYP6c6Bs+Dumvt90u4rBQVBakGMksRAYAQIE8yMkRkYK/GXX6710oUd7WCvcrU1bGKjKP8MgnBAgcgfWNbU3PpUb4lqaN4jNOeGEYX/NI5yMjVza0fUktTDD5rSo4VZhlgQJ+XBMDE3E6DmlaifUZYl7reIM3RywBBuwZGDIxOrX74UchCzWviW4KngQCCJ9sZmPOpfh3Ztut7SVF7mqepA9h/FPEeBHtrXZ9Hq1ahDLaA0VHP4TJuknlgbhAnnjnQV+qdQer3sAoMqCqwSRnuiTcAZk+OMcVbzBAOSMRiYx4HtPt4089V+JKf7k22VAUtKhIlUa4QbrcuvOCCxYkkg6VeibJWrKtRGZILWr+IgEqJ+pBHOfB40F3db5h0+jQYkTVerBJGAq2cgCGZ3IPB99COmbM1aiU1iXcJ9rjBPGABP8APTv8ZbBK1EVVpei9FQIVbVamMxAwCAxMge4hsEBvhPpbq37zUV0o01qN6hURcqlQBPLXNAHBKn2Og1+Nd1duamQO4MArYYQbGIgSShHd9xMaF0Ol1awqVFAtQF3aQAAFJjGCf+kD9BnV/qvXaVWA+3UWkhSrBXXgDIXuwOGBEce+jnQtgtXaVfR9S1bvUBtYdyFDEDJKlWkRNpknjQLnw90xarO7VTSNKwqQJlicfKLhxyPrmdFt3tHUhvUSstloKj5QZx8rRJAPmBjxAqfC9KxnRwJYKYJE4YqfxArILfbzoy6SxtMPxGJ/VD/mBEAx9POgVOpUQzqUKlnEG0yCwxIgA8RzmQdHa9GlVUBlS4kEm4DJBBMARyDCyWAAJOCBbdJkMiPiDIBIzGSApyRy08eYz5S29N7oDrd+AmQJOPIYjINoWcedBptEUKEQqVHet7LIC5OQoB+WBPtk4xLS3UyWRbQfpk+RMkzPuPPmdartjyiM2c2mT2ANLLeWWIyWA44UDWlGoVIyUhpn2MFeC30YYiP56AHu638SvaQRewBnGT/2+ckR951Jv6o/hvK/xUtIMYIweR+KSefJznNfqe5/jF5MszEkDwcCO7PjJA/nmxsAa9J6YuDUzckK3d+EqbZiRIyQCQB5OgsUd0jei5i5FNNxAnkifcxIPPvBkTrbq1QBLVgG4YuE4zJzIP5+dA6lex1dfeQPbMH6gYjIEidH6+3WogIMK8OsKeeDm6JEcREg8aAem6VcMWkEzH3/AO4f01mp32tRSQgBUcXUiTH1IBGs0FCptGClwGNMNaXhis4wWiAc8HP3kagqIIGYxmCfqfy8fr58kum/ELpS9FgTTNxFsCLxDDvRgysIxGDawMxoSWiJ/PHET44J8e3vjQOlANutkKO2oM7U7FAVYVHJlyGYyCwm4mbvsJZi2PSa20oKlA7Woyi5zUWSDeSGRp7IJ8yMTHOhH7MKZ9PcEjtFRIP1g/8AuwRj6/bTjUQmJYmI5jmMmMyZiP8A50HK+s9KbatTdGZKjFmBxiIxgYEsBmcYjmcXru7MC9K0rADAMVnwwAEngdwOeNH/ANp6n/lQuJ9QjiQZT24MeJmdJfTgSTAuIzYQDdGRNxiJ8Z+2Z0DR8DbZm3rLVCkGlLAYADmndiMmwwYHE586SXHt8o4+3H9P786beiMNvt99WIUstFaMEAj1KzkiJHbaqhsZBPHsqbTZPWdKdJb6jmFUR7e5wAM5MCJJIg6Bi6fuV2+yp1bFepVrPbcowtNUkz8/JELIEyeMEP1LqD7hg9QqIwqrgLnhRkn3nJJGZxpk3e12yb5dvUDNS2tFaYUhqZdj/EcsCLh3O3EcATHMjbnagSm129IHgmnfgRM+qWI5Hic5ngAv0fhyvXQPSpXzM2kEkSADYpuCzIm23HOrO8+F9xttv6tahUpy4ANSmygABjFzIACSQRBjH31p1ekHclsnHcRAQAcBRhQEjFogARHOifQt8KDGJVWm5TBAEAYVsFszDA45w2gU1oyYEGTzIP8ASeffHGpKjnOTPJx4M/YZJPPIn7aZW+Gkru7jdJRdmLFWoMEDN3QrU2qH2ORIBH00I6r8PVqDqji/1JFNqThlckj8+GHaQpM/kQ6Fs6TNRosJE0kMlyAOxFEEKJAz3A4zxyfd4vp7fctDD+A5AvPlCoJUQOZgf1k6NGvRYxUWG+W5QFYMvsf8NgAOO2PMnOoOtdLLUK6039RHokGSysmBZIzKm1QDAkDF2g5f8Hbgpvtuwa0BoPgC4N5+0aq7t1uIAZ6ZqMwnBYEkD2MkRzH05Oom2RCuz3JaIUFeS/iflAtkmORBg+NKlcm0+VFuOAImPfyfzJ50Eu6JjiceBic/X2n+wRqFnzhZ8kHPEHEECf8AT21rUqNgyzQB74jHvMgAfU/SNeM1ogzzkE+JiDBjxx9DoD6dWn01YXqWgSxgX4bGQw7hjmRn2LF8Q7zcUthbVuqGpTtcmoP4bNWvUMtpaobKa95YmSRPGueU6pbywzj6EExrqHUNvVp0KjNSFSkiimSE9SSAtKbXHzX9xnGRJnOg5eWJOczH5+3POP7Gnb4K3Q/dai3Au7mUP+WwAECcw3IxGPbCQ5UwFuj3aBwMkwMGZ9zkDOmnpu8ptVo2MEuUU7JOBBJzxJAVZGZEkSRoGK9XKmO8i7t7rjC3YMOcR8o/PzqB6RJJBkSJwARnhpMjtGVaB9Cciy1Mwbr+Ytx4yORGIBH0k41rJwDLgiVuJZ1BJ4YgVFUCPlfwJ5nQR22sZYjtAgCSO0ENI8YEgHwCDIxuKQAwgfJY3EgASogBPIyZ5EZHB1duJByCQxj1CWUeCAyKrLkDtK1PqRxrEdrSzBVVQAO5bYPlqq9iznLhTxjg6CnuATbJK/huYkEYxaRLASMTA4kjJ1IjsWU99SeQ6XwCZw3bVAjjvI551b/dmMEmFJuA9SQTPgqtseAVOJjjUIpWEM5CqO7uqSox3cqoJwCCOT7kRoELqNQktAADE3D2jMgQIj/Q/bVXYbs0nUjke/5YkZg/7fcZU3QtUJNo5vabmyTbABVYIAH5+TFb1nBB8ntnzP08gz5/nzoC/WaK1La9Mghv8QAQA8cmYgMoDQODPEwCvSj/AAaYIJhZJkAgcwAecGRHHvnIKltTX9Ne0s1QBm8iQSZmBAgtM5nnjTlWCuO0QThQpvECPGG/9s/c6CvU2+xnu3dRD5U0lx9PmP8AXWajrdMW4xXpgezVGkf/AOms0CYjHiRnPIj+WIjP0+2vXaYzPjEZ9p9h4/udWv8AhjBWuUqwAgHMxGCQcALJMSdRUrWx9JJyYgecxBjyMToOh/sz/wDyjR4rkRJyClP2zxHIgx+jn6/BBH1IIAx9ZkzM8ffXPf2cuVp1SWHplgAv/WAJYSY4KrIifft06fvSwIaI+35/6/aJMHOgVP2s1RG1JObakZB/FTJyJnH98jSXtaaemGAZ3S4iGAVc4YqRJPmIWYzjl1/afUH7vQmCb2AGRAampHnORzwfJzIUA6vRSlcsKS1wUmSZZokAxAU9oBMxnGgk3FWOn1ILFX3KEGZyKdU9wBiWMNjjPMZ2+BdqW3qMrf4SMze8BbSBBwSWABka32O1ap06sAst6qtTE5imrXQCcj+IQQAJJ8mBqP4fd6b3JUIUAIwZSAwLR+IgDORJBB8jyBb496e1PcCurmzdS8f5XC2nzBEQQ/1IzE6WlJAukcZW2BjgnwR3ZmOTHg6afija1a9NPTQlqLlrVOSpAkrA5BWff76U9pY1oBUZBKuBg54IyQZGM5ORAyHsAEEsA04xwZwe3xyI8Z485+8MuO1szMG6ffmB8w/Q+M6ytVBUiI9oXN0QAGCXeAOcg+TkVqgBiACCePaTHkYzwfr9DIWf+JtAhVAwB2xEKFMEeDEZnMTnm50rrq30xXSm4DqRUN5amAysbQrhTI5kExjwNBMccY8Z45z/AH+U69gHAjOPsfqY4/poO1hFqLKBGJ7cyQYa49y9ykCIX/NkgiSJEJDgBmWDA8xcRJAEETIBYHGDIxCv8F7hxsgWWQzkrzcYtA4RpEgg4E/zDJSq3WgAG6YZSMASsjBXAMiPbx5BH+MPiLbVSaVHbKyFgfWI9MsQSpICjIOVlxJzIMTpc3nS6aqGp1g2AWQju5jtK4cAn/p8QD4rNtKisEqKRa1guX8SwLSxEYEdpMQZjMl2/cSdpVoJRpqTSNSoyAiLQHkuV7x2rAWQMmcxoEn5cSARxKyDEmYiDkEZng+2IHYDESJmSDwfp9xx4/XXqmScc+APcg4MR9P11tvNq1I2uAJHgqcHHiROCD9RnQRUIBlhcJzzkccjOiHWOsvVaajGoOFDM3bGAc4n65wY8at/Eezpptdg6qFapRZmYLBa1wou7cnBznmOIkBVqXeQI/v3InHsP6aCYH24IyLRz7DHIHt4xOs/eTEXHGc/SBgfb28Tqu0x4H9/XOvQufoTx/TH9/noHD4G6ozVWpX/ADJcqyYuVlaBkwbQwAHOmZ7OJBgEniBnkBu62RBE5biBg856DuvR3VKpAaKiyJiQTBE5EFTH9xrqW4CzcEKKTbwc2wZtunMx+XONBRaiskFfAOR8vEZkTkiJkD7GdVt/v6dBwzMFqASLJLLPmFMoGERdEmDmSNEam6SmlRsGxGfC4NokYJ/zQDAGIMEzPK9xuy/zGT5PJJ8knz9NB0HpfxdtyX7SkgsWJKBgDkMKZ7j4FyOTgwY1B1+sK4CU6lOrRYepcCQ8LIhgSIZWPzKAI5AGkdK7YYECMrA88cmc4+vP1OrfStl67BVqLTaLphp7QOLOW+kDgn7Bptun90ABmMjB8gEW8+SRzzr3d0zTdltIqK5VpIZIAiLXWZkEyfBGBo0nwyDDLVZ6ghiTDAgEfWMGJLGPMe8W76awqVDaFJAYBOwR23QLQAA0GQABceQZ0Hnw9Ua4g5BFxAYEf5cHJ8x4nj20bp17hOZA988+CR4IiYz7DMh+m7WKnabyIBAA5OSBcwB9okGOBGNGmHdbMvyVIJcQeSDk8iCPB50Eprhskv8AlUx7Y7x/TWaqs7gwEuA4IDcfp/PWaArsklgjKQODLSIZYOZj6SQDmPfXNTVAbtyFmD7gcH210qjXZGuCCQRgtIByI47eQPcfnnne66aaT2mCfw2nxMH8PP8ATQdH6ZRCUKdNAHVVRgwmDm8kTAAYnMz7YyDd2eR2yYiYJ8D2jyIEn8p50D+Et2rbaw803tBtJgMSV4QmCXYXEzAPEwWAVrhgYLYMkDxngsYIE/fQA/2i1idqgAgmvzxzTYkZORM5+41zmpUjBBgAc5+uAf8AX9PbqHxeiVdkQFJYOHUsx8dp4xlbuTHHBxrmqKCyq0qsgFouIBgEhS2SAMCRk88QHSNrs/T29OmJuRBKrcACZLZH/UT3eIgZMair7OnIZlxBkQW5BnhYUE+CM/y1tt+u09wzrTVygICiGLxIlqrAemoOW7WnEAE40TtP+VSBkkN3QIAkrmO35RHLfLwAEQKaswUD00aoQQDJCmpyDwSD9I4kRpH6rSFJ0W3/AOlSYYIiUVjx4J5x7Qc56V1GizUK9ygD0HxAybCASZDSTLe3/fdOuY9d6iKziotP0UsVVF1xPpoKckwAcieMfz0FR93ggEmSJj2HGRzmcRjEzxqD1D5Me/5j/bWxBkTJ/kY8Z9oGD7a8p0jEnIiMHJniPf8A20GjNIn6zOjnwn01NzvKdJx2uWJAkSVQsPrEjMGY4IMQINGRAHH6n+ft+WANMH7PPTG/QVlmna4IOQP4ZzETxJxHuDgaDoVfZFFtgemFsHMWyMRHavHJmc93zaj21clgZDXKe0sMwSobBBa0RxIAEdsAaOksqk0idyqgEozxVQHPzuSXUxhahzxfEDQb4ldF2e4rUyyOtMqVPa6l2Ci5JkGTyJXyCe0kOefEvVVqbiqaaqyFlYPBJaxbZB4tJB5BPmcmcr/ETvtaitcQ0ASe0EgZ5BmB9QcSCTOhlffYKxHIBzMHxDTP3weMwNQPU7TnDNJgR3D39ufHkTnwDD8G0aNW5WhagJNEWmWLoaXzAA2hoaBHBPg6h+INpSWt6YqJTFBClqh3zcWYA2gZLRk44J8kR06kWqoAIzLMDlVnJLAMU/7ogTMRyQ6n8N7kMzigrIxwdvU9ZPAMMjMY++RP20EPxA5NLZtcSP3e3J+WytVBH8wfz0EDfp/fj/zroXTNmr7alT3CK6K3qEBiSC7EkD0yGBABLKCSCIIEA655UGcCP9P9Y0G6n8/cflHvOvYJPuZ/vx760CH2P01Pt6JZguASYE45x+WgM/Dnw9VqVaZZGSmGVi7KQsciJw1xWB/tMPO6qgktcp8xEE/mCDEiQPZo7Scrz/FC01RaNoCKq98G61ApysQCyiFg+CTAyR6R8QrXEIGV1W5hE4ELIK/MOCcA9x9pIX96BUp1EqsbTTcEhgYNpA7QR3XASBH2Gdcz3W2ZGZWEOptZfqvPGDnzj/fp9KvyGbwVgLGG+YD/AKSCTz5ONJPUehkn+FLMSVgmWYhoBJCgTGJnPg50AFXAyR4jnn/c54/snvhvbE+pUlvltmP84JN3aThVJxzGh9Po9QxcjIpmCcdoEmJzj7edG9psGVAocEjMicSO0QQDIEkkAjJ/ynQFqfsSblEHm0/9JhTOQc+44+UaA9frq25FrRYLCfAYzMws+YbHOMxGiHrsDIUyRMlFnJHuJksuPpiScAHv+mVWqMwBN8vnByeIJxnwY8HQFOkAMrm8CSJkQDgmIUYxI+p/XReir9qGXBAIFoKk8EgEEqZniBk8QBpd6LuqtEZpMylvHIOYIHkRPHtggidHywAMoto8gTB4IMNz4HEew0Ez1G8PUA+lVQP0ZWbPOWOs1lKuoABIEYyD4+zCPtr3QNQ/Zpv+7+DtjPg1zB+h/giV4weYHgEEb1H9kvUqqKpp7fsysVjA/VPP8oH31ms0Hu0/ZNv6H+HRRyVF11cWyMmFUD3IBOY9pOi1D4E3wcE7dYiCQ6HEzgM0gTwA3/t417rNBLuPgvfksPQVgeC1QQDIyB6k/Ljkf+qI0Hb9mu7k/wDIqOIYPTDCPqKk8TJENwB76zWaCXb/AAN1FRH7nlRg+rSknAGb5GAOD754GrVL4a3wXO1fMg3VqZwOQoFSFAOYjiB4z5rNBuegbsU3V9ucoQIamBLLAkeockycGBmeSNc83PwHvoH/ACrYULmpR4UQDN8jPjOvNZoKbfA295/dyZ93pjj/APkOoz8CbyM7c/8A9lPx/wCv21ms0Gf/AIN3g525P/rT397/AO/6Wek9J3e3rLVG2VsEEP6bDIgwL8GMzPM/Wc1mgdNjvq6qjOpV8M5WzLFJkWlYJgyZkyOQMx/HfUzV2QSwMzVF7oWbQGb2GCxGRaT7DM+azQc1r0mH4IzI4xOfB+3H/isawwGERPAHJH3HmP5/n7rNAX2HVrdtVpofThlZmiHI+SLlExMNbMTJ5jQanWQEHiJyBn3GffWazQOu06qq7Ym4lhQYSQYLrTJIwTMXgyYmdIxrD/x7D++P7GazQaNUA4M/2c5GrlLbg0zU5UOF/OGPHHCnJ8njnWazQaPUVvM+0f6yM/3zpt/ZZTv3hRV9QtScAGO4gq2CflMDnGs1mgfm6OKnbTLAiWCuxtxBJkEsM/U+THEVdn0rYu4SpuqiV6nzqaQIuOOQh4IibvzGs1mgL1P2fmot1KulTH4qRWYIPKtjxwBkflpRqUxUtCv8wBVAIyI8jg3EeLeYAHGazQAOpboUV7JuqNE8W2gz8pGR4PPOeNAibmDXljHOcERx+es1mgN9P314iow7SJeO5u7zAOfE/Y5zN6nWAIAMWzmPm4kgRAGPlxzj31ms0F2lv8ZfyfwgeT4g6zWazQf/2Q=="/>
          <p:cNvSpPr>
            <a:spLocks noChangeAspect="1" noChangeArrowheads="1"/>
          </p:cNvSpPr>
          <p:nvPr/>
        </p:nvSpPr>
        <p:spPr bwMode="auto">
          <a:xfrm>
            <a:off x="101600" y="-15398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30" y="2099957"/>
            <a:ext cx="3968331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직사각형 22"/>
          <p:cNvSpPr/>
          <p:nvPr/>
        </p:nvSpPr>
        <p:spPr bwMode="auto">
          <a:xfrm>
            <a:off x="4101188" y="1615320"/>
            <a:ext cx="3216211" cy="1944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• 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자유민주주의의 회복 </a:t>
            </a:r>
            <a:endParaRPr lang="en-US" altLang="ko-KR" b="1" dirty="0" smtClean="0">
              <a:solidFill>
                <a:schemeClr val="tx1"/>
              </a:solidFill>
              <a:latin typeface="Franklin Gothic Book"/>
              <a:ea typeface="굴림" charset="-127"/>
            </a:endParaRPr>
          </a:p>
          <a:p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• 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국민희생의 중지 </a:t>
            </a:r>
            <a:endParaRPr lang="en-US" altLang="ko-KR" b="1" dirty="0" smtClean="0">
              <a:solidFill>
                <a:schemeClr val="tx1"/>
              </a:solidFill>
              <a:latin typeface="Franklin Gothic Book"/>
              <a:ea typeface="굴림" charset="-127"/>
            </a:endParaRPr>
          </a:p>
          <a:p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• 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적화 방지 </a:t>
            </a:r>
            <a:endParaRPr lang="en-US" altLang="ko-KR" b="1" dirty="0" smtClean="0">
              <a:solidFill>
                <a:schemeClr val="tx1"/>
              </a:solidFill>
              <a:latin typeface="Franklin Gothic Book"/>
              <a:ea typeface="굴림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Franklin Gothic Book"/>
                <a:ea typeface="굴림" charset="-127"/>
              </a:rPr>
              <a:t>• 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미국과의 관계개선 </a:t>
            </a:r>
            <a:endParaRPr lang="en-US" altLang="ko-KR" b="1" dirty="0" smtClean="0">
              <a:solidFill>
                <a:schemeClr val="tx1"/>
              </a:solidFill>
              <a:latin typeface="Franklin Gothic Book"/>
              <a:ea typeface="굴림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Franklin Gothic Book"/>
                <a:ea typeface="굴림" charset="-127"/>
              </a:rPr>
              <a:t>• 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국제사회에서의 독재국가라는 이미지 개선 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68" y="1225932"/>
            <a:ext cx="3624881" cy="250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6" descr="data:image/jpeg;base64,/9j/4AAQSkZJRgABAQAAAQABAAD/2wCEAAkGBhQSERUUExQWFRQWGSEaGBgXGBseHBsdHhkYHRsfGxocHiYeGxojGxsfHzEgJCcrLCwsHB4xNTAqNiYrLSkBCQoKBQUFDQUFDSkYEhgpKSkpKSkpKSkpKSkpKSkpKSkpKSkpKSkpKSkpKSkpKSkpKSkpKSkpKSkpKSkpKSkpKf/AABEIAMQBAgMBIgACEQEDEQH/xAAcAAACAgMBAQAAAAAAAAAAAAAFBgMEAAIHAQj/xABAEAACAQIEBAQEAwYEBQUBAAABAhEDIQAEEjEFBkFREyJhcTKBkaEUQrEHI1LB0fAVcuHxM2KCkrIWJKLC0kP/xAAUAQEAAAAAAAAAAAAAAAAAAAAA/8QAFBEBAAAAAAAAAAAAAAAAAAAAAP/aAAwDAQACEQMRAD8A15gzWW0VFRXLOo0zbSVY76bEFCPmNr2r8K4mKT1AzhWdUGpiwDIQupbhtMgfEQRt0IxFneJUS6g0xpFibiZUXMdmuAI+WBVWr/7wJpDkBJBJgxSTtfAOHLT1F1GlpBnUNd1IPWxF4v64UOJMWo0vKWWNIGgLH7wQSRdiTqF/YejfyYzl4RgTpUww+sEC30xzVc7eCJUdL3j5723nAMPB8i60nCBb6gRLTcjt5Tt1mI9cWOFccNJyrUlAYIfLSU+YVWiwAJF9OmZJAi9wY5VzqU+GPV8IPFVxpMCzU0DQTNtj8sDOU+P1fiNOs6vVRC1OnKiCCASDDN5jYgwWkXOAdeAcx0/BoLUrU1bQvluCDp82qfc72+2DOUy9Oo3iNUFUm40mFGxHlDH74T+JcJfNU6Coyip+GpqNQNiYYydJAlZv7jAfJ8j5mlUXxpVAfjpsCVPQib7x0wHQOZ+IKqFNUVKgcJAJJbQQIgHqRhUyGcpUsqStar+J8Oq1OGcrYG0EafyzBG+APEuJ16mbeka+rwmZUdyotIJlgAAfLPyjrjbhvEWevTY0y4KVPKhmQdepoMReTH+2ANct8256pqmoraTHmpr6fw6T174YKHNmZ16DTpM2nVZmWRMddWAFPP0RUGpXoeX8ysl5HUY3Yh6k0a9wtiGDbkyLz2GAZF54KmKmXcRuUZWH304s0+fcsbnxF/zU2/8ArOF7KUqhLa3BKkC6DbSp6R3xWTMVE1Dw0qJqY7kHcyBv2++AbsrzTlnZor0xJHxNpm38LAdvvjXM8ZUudLoVAiVcQAfb23ntv0QfHAgMgJFt+h2BkXPS2KdVaeryIV33A/kTeB/e+AbuI5xKlG5CtJEzM9r26Ht7Ypf4ioIIuVpmmBEgi24gWN7H2M2ws0agDDUdj6+pt0+uDWczAhirBi5vDGYNvYgzF+gFr4C/UzlSl46CmWLymo2iQy7wZu3fofcbnid2Zgfg0/lZdyYta+kRb2jFFuaK1CqSiqQJWBOkR3AN+1reW2CjcWBphnyylWEhg8jpvKgz9t8BJl8wh1mmgI8EkyLAw8G47Cdx/LDNmKOmiNAIbQOrRsOkxhXy3FssAyvSq0mYQ3hyFNiCBD369OuL3/rWkUYSBFgJMi3qB+uAt8LRs1AeVKKAGhl1D2I76tm7WvgovBnVCivYgAA7AAgmJk/fAzg3Epq6albSAAUTWFkaRuhUGOvxGcM2XrAxBm3f2wC5mOAtI1AG0AECDMH1vbtgR/hdQMVIKkbSSJBA2mLyNumHrMZpQVVr620i03gm/awN8VM5TjUA5gwbg+XbZhtsN8ApZYeHUWQZHlBAuJBj5neO3fA/MIHdoLfIQewJ/T6b4aeJLRqKY8LexZgpk+o69Ok4V+JZIoCfKJaxi5g7gqYg/bAVI0kxfTIn5wPt9vnj2md4kgn3v8jtb9cW84lOmzU4DA/nk9mk6Tbt26d8RHKoBOpzB/hsF7mDIY32nAavmCAhVQdIJAY2J0qTdgRspv3PTBKgxeGKUwCSAsSLLTvsrRAF7XO22ADVwQnmF2I06oYFkAHX+IRfeMWKmcNFYixYhi58wXTTtuI2P1OAMhQbigIPrU/1xmIkz1eB+7q7dEMfL0xmAVM1+DJ81CuD/wAtdNrRY0/XFfM8KyiEVAudpmNx4e1xIsLeWY9cCHeapK/D5b/TaPUYEZptVR3YknxI3Pr632+2A6NyrmSl1ZQQFMNtYC0SLkbepGFWpylTI8ubotN7rVXpP8BwY4AniBtBCvpNxMEXkfQ9p2wt5ni9RYVKh0qJ0wABcb/xG0+wGAYMvFDJmgK9CpNTUQuomNKi2oC4g/Tr0C8J45+CXR4aFmbUW1+YRBUADpqUEgm/a2KOZ4m4CyNRdvSbC8RaDbcYNZblmrWFOsrUgZJAYGeoOwgX7YB34dznlaVKhqc/8FA7BGgsFC3aJJEEbHpi7T5vydbyisrarAeab22jCqnKhqU1pVHAI6oAdvfTFyf9cRZTkwZaolRamv0KgTcD+LAXONUFpmo1ITLLJBCtcVDuRe8SBMwdt8SssZzLi2r8ECTYySHvIsZmZ64XkzjVWzIdidFYBQlrKtWfhiwHWQfXeTDEHPUYsPwSWk2EbW9MAdy+vxYJHwnoY3E/mwM5helQqDxMuj61sVhSIJm8Azfv0wxf4UkKwqfvBTD6dR1BCbn2P8sRcV5fR6irUOphYEmY1RHTAJ2X43RBMHM05NtLKwEAC+oyb+u2NqfMeiQaoMiRrpMD5vMLoT37WwyvyFThyNlZpuOgkxtihX5CXT4nmIAAkDoAOk+n64BezHGocSoBH8JkeUGZBAPTcY2biStDSSBsT8rSBExv9MW85y4q1PiGrsd4abQTHX54EvkGVgAIadtr+sx3wG9fNoSAp3/0v69PvjdqnmBAIIMi0e0evUYoVsgdQDrJkARvsSOk42q5Jj/wzCg/FNpnaftgC+oHcXgxJ23nbuTb/XGeKQPjYe5tMz/5SYjAtkJbysQBaASb2kbXP9MTFn0lQb7+9p2iduljgDGTru6SzWm8qNyQPlA/nitXkM4EQQOhBmd98VsrnKmm0WuJ3uBe0GDHtviRM2zsS0Xid4At7xf1wBRlTWpjzaDqJAhhrcGBuWiB3I2jcmOE0iMtUYCoksgBBINilpBBmDf3xVyvFUXT++amSW+FQ28jzeYQIYkR1g9LkMtnWZayKrMgqU9Ld5ZZJG4gKJ98BJVzNWmV0Vq8E7EEkesOpx63GqtQmKqtpAhikMQdxCkSPX+eC2Zrv4iOQJEi0Ebe+A+ZzY8SqXUM7EBQFmBEkiSe94vgBtTMOVFMhWkWJBsT7gk2Ex2B9sUK1I6T5zp6yQYPtMnFirTjSYg2JJgXjoQPQfPFZzCr+U2g9BAG43wEBytWx1SLsASfT1jbrjPx7qCNKlTAadPyholPl2x5k81pN1AKi/uov36/rjM7X1EzEH6naN8BXy2qodVINKlnLKQdI8qggnrtfeSOoxLWVtIWoJgWkyRZQJ+SgdNr4l4JkWBmRM2Glm1CSdl3297z0MWaufAa6U2EDdTPSRKkNa/XrebnAVgF/h+wxmL6ZilAnLpPX99UH26YzAKFN2j4IPQDrZj9ZP2wuCjUWA1O2otPU9PsRgnX4IdwWFulvsBq+2In5faRDvv3P1t/OMAzcq5oKyzYGAZ/y77YUc9nahqWVlEAQtxtf3kmfnGH3g2XWlVgAsRTp6SwGqSFJ62+P7YTjwytMitU/wC5u3uPtOAiyRLOC0wFN2AF7REbnzTi7/6mzFJYp1NKgmBCm0+onAvM5WsHQGqx1sFuW6/7Y14lkmRAVZXvBj+xgDOX51zQklwY7qDjQ8+5gzPh/wDaR+hwv/h6o8pA1djY7T39cV6Wo28s4Bz5Uzr1jUdRSB8RWKkeVoV7bH2ies9MGM8zJnIYy65JASYmYWdvU4U+WOXq9d3WmQhVQxl9IuYHuZxZ4jRzGWrurP5wFBNmPwqY1EExN+2A6tT4jSjxBVplatOjSSHGqxGqR0ieuLB4rTbNO7tTRKLBZm7MTpW3f27Y4pT4hWBO194Vb/8AxxOmfq6vMJHsv/5wHa85n9OWb4JlgdJkEtUa/uVUmPXFHNZwaKbJeaGhTeGeoYMnaQAfrjm2Q4oV1DbaIiJjqCO07dYxF/iLKYJIEyBAEH2mxm/ywHQuK8eUVWcUjqXuVIkMFiJBIOn+e2AXFuYRWVl8PzuVLMSrXAhiLCD2jpPyBjirEbkd7xOx777/AFxWr8QUPYEid+vTr3gb4C/WYU6iorEuPMbsDTaNJ1beYDoJsdzi3lsmpZgXp6d/PqKghZBUC0k2EzO2F5FDOGUE1ILEN/ygkyZvYE4lPEgoDGdQNrEwZ33jAX+ItpH5SQYAlRaP+35idjglwKgm7mkVghtTRM6YIvIO8kek98KVfN62JMb6jNrk3O+842/HQoEE9jGAbsvSTVJZIYaoGpiAQLLqiT1/0nEuWoCPilzIIF9jYlhbcG3oMK3Ds9oOrp2EjvYQfp8sGctxRiS0QxsAZm1t+ltzuYwElOtUhlQoQHbWHQNIGgA/8JgIvtFjtGHXl/h9N6lRPD0aampvKyEjUxS9rixtESMKnCuM+FTiHBD6vLUCzt0NyPL36nvgtwrmArSrEwBTVEAMNJbVqm43/QWwDJl00CtUNXMBFkgF0IET8PmYkf5sAW4zmGyi1GcO+u0olhcDZdzHU37Yr0uYqKqyqtFVY3GhBqg2mGHSbHrib/HaDIKZ8BUDAjTYgmCx8tSfitE9BgIeL5iqjqlRKb64Z1VagUbHTKmIkgdffAvP5h2MeGgBJMLqAE2/N1A+2DOa4uiFqoSkCSJKzNibAFiARGowLkjtiehRL5dgj6yZZCqNcwDaRqg227dZwCnSzJLMRTJIvAEHreZsLbx06TjbM0QzAqp+YtAtLHvHp3xNkOIVabVxBVtSappzpjUL2BU7iOsemCHA6q1l0VNKPolTCjUwJNxsWA2tgBNB2QwR8VgRMxeYgi/zg4slGYArSYrCgWJBso6W1GPuB0wcHDdJQwoUDUwdGVTOpZ8lhZzI9sW3qZhETwqdgBBKPBAUEmBtJJIMdfngFg5KqLeC1vT/AEx7hhfmfNgkCgWAsD4b39d+uMwCV+HJPT649GW9vvicG95+2IVz9KCdYgGD5hHtM4A5wHKI9YllB00kYGdjop/0OFupTM7r9e3zw5cGqUwmqmVYsq0zLaSICAQIv12gYU6zDUR1vab/AEwAPiFE+JSJItUXY/64ir5gLSQk21AE7zY6gDeDFp9++L3EVlqXT94vfviPmDh9MCiklFNS7HpYjr0H6YCXjuby9Ngz0qgNVRVjxQRpckiAKYg77z88UcvnadSTTpEESNRYH4iWJICiTBgREYpcz5zxfAZVIVaC0hMSxp2JiZAkxfFjgypTosSTLKDDQBPmFjMkW3tgHPkRT42Yi58Gn+UbeIv5T6Yqc6L/AO8q+y/+C405L40lKpmHraQgpUwYLEH96sQYJJ3+YxvzVmVqZl6isNLIrAjaCidcAvilBH9MS6L4xDfE2A0NMdN8asNv7PSMbQZsceVTBE2kwPf0wEVYfT+/540ZpYGI6f74s6Lj0GNDVBNowHlLiPg1FaejTabFGU7774hdjpWR+lv9YxtWypeokC49PUfX54mr1fgAg6mgHpeLkmwF9zgKrUxFxA/nePltjWnSGxIj+xbtOJ6lLacR+H2/ngIFaJImB7Tgr50MMhnTrvIJBBI36EdcV8twxqupVUkgEkQf4dX1INu8jDDxPSrVTUIBGXpgXYks1EWAInt7T6YDzhr0zpNQqBKkqQTaZP5W6W3G1wcMNDM0WoVQFm0WSJOtipsp2H9LYUVpkDSwgqQD8xIvttg3wnNGnlq7AwQacfMt/tgDJOVLT4a6Jv8AujtA28g9fpihxk5Y0W0KgfWPhUi1uukCDv8AM4q0eJOyQXO5BB+YN/73GKGazCwF1CWjSJ9R9sAYfjFOlQdAzLWc1QxKMVbWzQN4BjqbicT5jM1vwzIKo0kaI0oDAIEgrUJFhO2xwlZikvivUMrLOVkbxcAHvgtk+JO1PUE1ECSoktuAbC++AoUMrVlyHa7QTqN4PW9/vvienw+ozFQZKjUZYC1ybkwYjGmWzu5DBS7EgNAJmG62tOBvGCzkobwRG38Mmw23wBteK1svKNLAjZ+g6FZ2M374nX9oOcUBUYQqhQCo/vYYpcd4mlZ9aAlFRUBEmSqAtaJAHc+/UYpZZS6gqNRPQXIMxt7xf1GANj9o+d/5Pof64zAJqJBhoVhupIkHqDbobYzAMHEeXalGjS8SdLwSaRmdUkLM23A22Bg2wGrcv1KBalUScwzIygMrIVkqeuktv6gx64t8G48tOnUpu4BNRWUvJUaG+cyCen1wOOTWsxqVKxDOwSlKk+jGIO0z3ADRfAMuWK0FaSNNG5Ig2pt3i9gff0wo8UbxwrxUpa1LIzEaWbVc9xKaFvJ2i2IeIcMztPxKSu1SiDBqCymRtqJteRBO4w6cD5Eq5jLKmYV6cUpoMGkA2BDKZ+KAdwdz7AsKMmp8R6jAo6kKCGZlKgmWjzQ1hEkXEnpTzwq5oqqsjEL4kBxCrJB1sdPnFh0mbDbEnK3CS2YAGguARTV9nYEQom06S2/Yegw281/s+qgLUC02pyGemnlKtpCm9pSRuI7wN8AFpZVMyoyyIWZUGmspUamDaiCLL1MFpYyACOoAcGqrVqLSDMaafvAAJUEXEkRIA+IWjacE+HKlJzTp1fFBUEkKYJkkjzQYHlAaBMHa2DvLdRWaqHrUllToQMFYMtkBMy4gklYF+hwC5m+ClayUJao+oE0Z+BY1MjN/ELbbSeoOLXEc1TFRTRWqFVVRkBkIopgMNpLwQdU7zihzcjU89UGtQ4P7xhtrIliO1z9ZxHwhHzDtTkvWrMApBkliw16jI1eSYBtOAJ8L4I2drVFy40SutFnSpCkDrN4Oy2n0xLnOGnK1UDPUSprI/eBdMAL0BnduogiIwd5uOY4cmWhtLqKiK6IB5IpjeTBP2+eAOSp5rMQUC1GYMB4hViNISSC86T5gARcdIicB5R4c769PxaGqGIUdY07eUmGAHeMV24YkUXq5hTqJ1orANTgiLH4vpAOLFc5iklTWSNLrSJJnSZBbSZkwFWAPtihxHM0kpMoPiO7yajBtcWIIGr4gQRfvtgCfGuW3pZekQXapUl9MyQvkKwBcmCZB6kYgr8DbLk1Xct5TCxqZibVFqRBVgNUMZHl6YpcX5n/F10rVQ0DSGQHT5RuFa8TvJG5OGLgnEFfOqSSKDBizMSWakuqoUJ/MWClSesmemAXMjUgQBpBEKdYJJmJubH6DBDPNSqVdaFlcg+IWJu1tRASLNEECd5xHwbiGWJ0PRZi2pVZWuNUBPI0rKjqD132xW4dwx8zUWivhl6jRLEjTpBNj02M2M4DTiShG8NKoqCf+KojUtjaTAN49wcUVqANUIYqoMpcsTcQCCe25MRHXBMZ3wl/DPQpxSLqQwOrUQylmYGSQbjtAiBjXiNOqmWpUylMqq+JTZVBZgSQ2po1E3uPbtgLvJ3O1bLM66k0OCxNQmZCwAsG4tAB2nFfiPEauZrGq6iXIGuWEbEdSANPTtfC1QdyrtAUJuTaZMR6n09DjpnDc6tdadCrTJKFGXLlVU1Gakx1E6kApiNQEzDD2wAjO8Zaor6jSGiCqVdWqChRdKgAFoIbVA72Fjpwbi606FVXMMxR6ZiRqRiRqBMab7H06TiCnl1GZqNuPOqIxECxAVi0iALWM7QRi3xClSeGosX1CHXQFiQJ0HqTBAEWsJwEvEc1TNHWjS+shfEuzAxLmD5XGkDaIJ36e8vKwZs3pWqdLuUVwDTYmAxQXiTIUdsA6/DjTqMqsppBiurcETEj3H0OJsjkHURSLVA1zoA1ErBIidWm/zIPbAFHya0sqxejWWuGhagUhabSpCtOxgdIImL9KWVqLRQtNWnXaBSZSiqoUoSTcNJ2n23vgnwhmXK1qlSi1akzAqWnQtiCzQQxMkCR2Nx0V3QkhVWVmSTv2A3JgXiO/0CU1lqOrMGLvUZiQDLklbJGwBnaTfpifJcWWlU1NSDAiYcupZTp0r8UabWP62xZqZrzUleg+jLwDT1GFaQH1TsGYbH2nGtHgDeK6VpoIvmGrzzIsoqBSIG/rgNOLqoKVAqlczTbSlP4aT7BFN5Kypi3yscV8vxA6TRQKviAKYFzAI7+pkn1xt+PK0qVRH0VEIDCNzLOHk7QWjqf0xXynEimYWoXZWL6i6qNXm+IrtLXMYDatlSrFStEkEgnxHuQbmxjGYiq+JqMVqZEmD4gEjpYiR7YzAFXGUXKnUj/iGVgCSY1T5THaIv6epxXpcQLBgt/IFAYx1ACj06xtIvhk4zUy7rUZaNcoqhGqBQdHmLfGRYkvB+XthO4VlKrZgCg4DX8MvHrA2ILRt64BpXnKtlFSkadFKZvoBnUCOp8ykHb5emH/AIJzSlXLVK6mFp0ySrGQrLrO/rb7RjhnEsy1Voq/Gnk2VYgneAPW5vhhShXo5d8q6uhJ1uCbPJXTYDzAaQQQY336A78NyKtSoqACKbhzogOWDak994Mn+uC/NPF1/AZguQpamQFmTM6RI6DUQPrhA4VSd5dahUltJuNh6mwsLYky/CambzdTLPXmkiF6VwQ38NxciWYyJghrYARy5WSK/iMAPDH2YKIHWC4b/pxU5p4dRpaDl6y1ATBCqRBCiCSSZJ9DvglwTgFFM7Xy+aNkBgeYiQepUqYAIM+mLfDeF5dOI0/z5R9RAYapASL9LORffADeVP2e1s6GrkgqrXWSGeb2Y+X0JJkdsMlP9nC5avLVqY1NbzQVQzq0y06gOp+V8dC4bnaVNly9NFRNJZNIAU9du5En5Y5bzbwarQ/fGotUOblQdVwWkiLCxwHQqvJdCsAa5aoB8C6mCqLbeaSSACTOJjyjlws5dvCtBCtqWAQSYab2k9+uFflDmKs3D67KC7UvLSAkklgbRuYMGPWMJPEs9mEYGuKiuwJBeQT0JEx1tbAdl4vytQq0SAq6wCynozaSCW773OOJ5jh6DTENK+aRsb23k262w/cA40MxkmWrUOtw9Be4DaLnpE23k3Axz7P5dkrGncjVAKi5vG3f0wBPlfkd8yxemFaktiJgtMAqLz8LTv074ZsxwtM5XoAgpTpMwYyYJH5V1fl1LHTc9cVeU+bBw7xKFSmSrNqN7odIG220Ti3x3jVDxi4rFlI1FEgjVswJDW1aQfmbYD3lz9mYoVBVFdGZJ0BkIEwRJk2ImbTcYo/+iamUIzYcHwjJUEalM6bSCDEz/c4I8P5mZkPgBarHdCWEenQg33223nGuf5mWrTNJS4OmotRXUSPL8MjeGm8CbYAZnuR3zbJVy51NV81Riw0rKggmwIJOoEeYyN74XeZuW62QcJUIeVlSpMRJFuo29MP37OebKSZMioYamSIi5B8wP/yjF7jPFKWdoS0IviQGYAEQO7dDOA5VwU1KmqBEFWLFn8sN/AphpbTuCZFsGOBcQQ5mouY8MO11rH8jCIIhgALdt4t0xJnOHvl8xUGQqBl8JXdgUMCWGlSLXPTfbADLUBmH0qIrESvmiSCS2qbGVkzYyB3wDtzPxaiMkctShlVgwZSQszb4huSxsOg3wv0OD1TmqdCGp+Iy/EhDAGJJBv3jocLuay9UBgQYpvDDoGMi/b4T9MNnJ/EkptS8WqVZTAa7ALPwxvFztEHAG+L8gsDFNW0qCGIPWQAxB2TracVeYOUzl6SvTfxBKqxuCsnykdgWEfTvjptLii+FKnWTMGYJAm5PoB9sKfG+A1KzINbJSanKljIZ9W/mMkadlJkSPXAV+MCociadClroeGviFSPLF7A7m4ZiB745vmqRuUnR9Svof0nrh/4Tx+plS+WqsjhW0qxjQAwJbzbxcWHWcDc/nqdEVMxR8ogCNFmfWIGnZVCeaTubbzgJ8hyxV8OsXZFWvSQ1R5gyIhUsxUgTMbgnqb4p5ziNMnLpUK1qVFT5aeoCTE6i13aBci1yOmNuBZ3NcQXMLrRVdVV6jrAkMCigqsm027HpOAHGeX6tEKQ2sbMw2BEm0gHSRESNwcBfynJ1c5lHCqacsy+IJGkE6NSR5gRBFoM++KeayNR8y8UVaspk06ajSpWLhBKmR0iL7YdOWeIs/Cjrca6BJpKSJgC0ix0+Yj5YucI5Xo1KNeoSQ9QouubiGVnCkbaid79MByOskMQ1IhgSCJYQZvbp7YzHRa37P6mpor0QJMAm4E2B9cZgJeZqZp5OtRSqWR28iGJ1CodQEAWJFgJxyyirU6oklWVgb9CD29O3pjqozuQWarIWemdNNW/OYkEoLBV26Dace1vwuZSqTUQV6ildSqLdbAAWhY9p2nALA5UbiNWo+WQg+Z6hYAAkyVAHR2MmIjucM+fzMotNwH8MBAP/AOxPlTQAOpaNxHXph05UoU6OXVKQlR8TxGpoGpvb9AAMJfMXM2Sp54ZimfFIQhvDH5xAVg0X8sgxIkDfAKa5lsmXSrSKk3KsyyDJO02BmI9sb53jWaVaecpoVRm0BoVgsE+UHTKrv5CTtvgXzjzCM9XNVVKgqFAPpP5ogk4uci8NOcptlXqMqo3jKLkTGgyvzwBqpx/K10qO1M08xVTQ5USrAEMNyYJKgEgxgg/NOSo0BQ0F2EEsoFmiZ1Ei/oJEWwAy3JZTL5uo9TxGokadHwkWLSfY7DaOtsV8nwTL1cvKu34pjCgkwSW2ET+WL+uAYMhz1TfTTeKTyD4wHmMSYubFmAWexIxUzlcPSipTqPVrKRTXUuldM6zp3EAT8PWJkHALm7k6plAjay42YhSArWMTNwbwbGxsMNfLeXLVqVbMGoGp5aVINyTUk3a4JV/ucArcP46+WplEY6SSSto277zH0xd4pxFc6pLrGmyXltRAuTYR6YO878pZWnlXr09YYkEDUNMFriPYm84TOC0bamJ8MNBNu0mJ3MHAHOA0HpKqFUIZhFaFcoY2IdTpB31CNzc7A8/MFOnmMqS6MRTIdp8qnzFZPUld/W3fA7ieToGk/hVj4hAinJIINj59IgwZg9j3td5U5JWrlKlWoW1yyrGxhBHSTLNBiNhgK/P+UGbem+W/eaFbWV3KiDM7sBcTip/6ayrZVitaKujUumpq80ToK6Qd9zNp64McF5BGarVTmKjU0pAU1CkSSFAMMbQDvvLE36ld5u5Ybh9RU8QOrXQ7ECeonfAQ8oVKlGuRCsxsRO3UjWoJUgbx3j0wYrcvZhqL5iYasdYpLqBIPewBgGwHTDFybwSjnMslUAJXosULD83UFwPzENE+hx7zPxV8rl1pMGBKgSDIEKBAIJFo6YBO5L4oHqih+Hp11YlipQFhYSwMTsBYz8sT8e4ZmKr5mtUJWnSBNJIg6FJChViAoAJPrNsL+XoolRnWFBWABNh1kkySd8N780+JlVoaizFdHkkWiLkiB9cAo8o82pl8x5wDScFWBUNHVSs3nUBbDZytwqlmuIDMDQEDF2U6ZJ02ELIVZve9+tsIGS4FozLoTqCNbTcn/bqPTHSuRHpotQBQHkXjoZ6e4++Am5v5fpnL1aj1KBzFaohBU6VVQdPlmCbXJO8T0wOXgGXTJVlpVFqPANgCxZSNMdY3sB1xJxTlCtm6lWpTa4chVYESFVSYO03/ANsJ+Tz9SiwKEKymZ7EfzwHSOXOHPSoh31nUihZ8oUwD8PvIJ6yJwwU8o2Zo6EcAqQdRAMQYhQQQBEj5YWKXOBbKGswCsGhoggljuEPwkHzesMIxa/Z1xio9V1EEMGMmfLeQTfabR64AbzTyfTo5apUOrxA4CszhgdTEFQAJLR3AwoAGmHpuIkaSDv6z2OOu8c5bZgNbyqE1JCwdYJgzNlEzFtsct58yL6/GVgymxIXSWj8xG1/l7YCLJ8fahHhj4FhFBJCtMtU0n4nMfF8toGHTNcpiqtD97UrKSDU0wrFQCdy1jNonv2xyvLZKsAKvhuaf8ek6d+8R6Y6erihlBUd/MwDeGPia6hW1G6gAzYR5r9MAnc35X8Nmopo1OmwDKrSGHQzuRcHrjpPLS+LwlSjB3CtA2CsJIBsZix+gwkZ/lnMZ5tbQrLa82FoBP39vfDjyvwOtlcstAtGtiS26wwAABgwfQiDO9xgBVPhGcYBtbnUJkE3m/wDBjMdHFFf4z/3x9ptjMBx7i3IOZpUXqkKQhJeIsBNwOo6+l7WwmPmI2N/bH0jw/iFKvlRV3psh1ah0EhgR8jbHHOBNlczxh4og0XLlFiAJEAlR3udPQn0wABs3mqwFIVqpDLGldR8v+Ubj0Axbz/JvgZeqz1ZdPyFSP4Y6QfKdUz7wcOnF+DrRzuWq5ZQkEU3UFoIiFJhgSJgET2nrgpzNRWpQqUFqw1RY0hiZe3SZiQNzsMBw2pnWawBJ6QO2Gvk401JOYqGiCI8olmFiALELcfFvb1nAvN8M/Buab/HcNH2GA+ag6SSY99u2Af8A/FfDyNWlq8YBmZjq8iqxWCbzOqbAYG8t8QaBXapTFOhWQKkQzCdbKgXcCx83ffCll8xpIuGF/mOxwy57lQ0ssc0PKjvT8KmNRs6TqLEQTIiAbEx0Eh0DiX7SckzBDTLJqDFmT8ykFbdQIBv6WwQ4tSoZ0U6tDMBHQEeVQ2oETDKYO5sfVvfHC3zkGOnX9MEuH8bamysrlSv8tpHUYDpXDslWrKfGQ1QRCoCqLGx22t1vhr4XyTlUQqtOVNitQ6+xPUgEmLiDbC7lealagrIRqdbifhOxN+g6HaSMEODcwVqVeitSnpo1zoEyI20t5rxJ07CdQ9JCj+07gnh0KdWkiotM6CFAHlMaSe97fPFD9m3HzqNAxJYQTaAZn0N+n/Nix+2HijjTRgeGwDT13M+nQfXAT9nXKprO1Zy600jSVOku2+kN+UDqR3wHUsvmED1KJUQu5gAMSZMMGkGSTBAMzjmX7Wc4Gq0wIGhYiZNz9en9zhp4rm6tWqi0HKFmKvOy9B5yOpB2PbqcCOO/s9OYKik0sPidiYv12J/ntgCH7Jss6ZN3YkeM/k/6ZWZ76pHy9cMPM/BlrtTR1VkUdWIaWIkiCO28Hc9sVOHcKXI5elT1khXXW1vLNQEk9QpMjrvixzXnGpfvBdComI2Bvud7jYYDjvO/A2yWYNNXLKQGUmxgzY9JBBuMAOD8Udao0ncML9JU3HqDcH9dsNvOCmtTNbwmBsilmM7kkwLEdL9/TAvk3gurxGqKVR/3aVSJCvZ/0gGL6S0YCnTzTqyAQNMmbA77k9TPc9PTDLwziiePSqm5byVIsL3Vz66o/XC5xvlfMUGL1UYITpRx8B6iHg73MWPthh/Zpy5TzBZnBZl1LEiFlIVoIu0kx2gHpgHbhPMQSkwiox1fCNhq2lp8swTG+EPmblustRqmghD5pA8qye/oTE46Vwfhfg0RSpinUglmJYfH11FZNlMbflGBvPXHGVadHSFMB3UGQP4Vm3ubdvmCxwLl6tm8qQHUIkhZi72nVHmURABIIvNsN3JnD6mQylapXQq5YaRAJIF+m4YmPlOLnB8ipoO5LUiRpdVhGp2BAhI7yJHX1IK9kmzrqFzBqKgPlVl0s7BhpUO1u/qduowDjxTjhehVK7FGER/ykfrhGzPKBLQ1QsOo7HqOxi8tgjl823glSCDBkMLgqSCCO4I2xHmOL+WYJLnSABcn80d5iPcjAF+G5BTQfJ+I2lgCLSFvIse56f1wrHiJrhkKMXAZbC56RHaRt0gdsMnClek2t1PVnYkCLEjyi4EWlj8heUPlviT6nqajqYnr1NzP998AyKWo0tXjKhIkqhmQB/zTqbeW3wxct52q5CuTBhh/9gR0IkH2vhPq8eRx4ebHikjyOCwK9CD1Kbn9MHeDcxZSjpPinR3e5WZAUkDzdOlr4C/mORqZZiLAkkC9r/5seYlbm/LEyM5lwOklp/8ALGYA1wjhZTKLl3OolWDFTbzljYn0bHNOVOFtUzHhUh4bAHU4MFVFjte+0euOs5arHuOg74CihR4eXdUM1W1VGLTpBk7kbTJ9b+gwE3CuUKVPUzM9VrgGqBbeTAsff09ZxZocvU0qBwEUKoWFUAW6/f8A1wOyHO1Oq4RCC7VAuiZIXqwYeU2vEz3AOGPMKsSwBAIInvNvvgOU/tj5XYlK9Kn5YKvpGxBkExe4m/pjjNRSD88fW/EMqtWmyHZgRt98cf4/+yhUcaKgYtMALF9oi/fvgOe8u5dDmKKuAyGouqdRBBIkEL5vkMfQXFKNCpR8F6QNNlEabARddG2kjoY6YVuX/wBkaZZ/HzNVSqDVpAI0kXlmm8e18ecfzdV6yUqVZdLzH7siNMSLsTF+sdbYDjvEcuVqMCpW53sfWfXbFYgkiMdF555RqpSpEAMSfMSQGLdIB/LHbF/kn9kwrUvGzLMkj92oj08zTaOy/fAQcsZJgmX0jyswVyV8hCnUw13jqDbph8GWdpruWZjVEJ+UKjlFEHqSS873gYVqPCczw1SpXWgmGU6hBJuV3A+XXD7wrNipTXURqKyff+4wHvGcoKyhtKkqYMoGsSCQAZvYHYnC5wrmUq4y5I0GRIRVAB2IsOvf9ZGJs/zA9Cs6Outt00Dvt5bk9b72j2X/AMfUfOCoyaCpI0LcxBkNBgm23eeuAdvwgpU3ACSNK6iJO4v6zOPKtZzW8OmCqg+d0N5G8iIibQf5HFzLV1qII8rDbV3HcTtOKNHiNHJHw3JKixcwSWMmWA/MZv7jvgBXMfGNLJQ0u3iwIY7htyZGom0dAMT5fl81XqVa7a9I0oAPIpNhCkn4AQfdiemBvHstUzWZp1xp8Kmo0jWAW8zTc2Ww6/Kb4deFUAKADd9Rkgx1EkWMAb4AN/hi0qagjWwFhHfYdttyf5Yk4hwyhUo+FVW0yuizBojUI6xO9oxX4zxACCWiSXaD+UQY9zZfae2BfDWd0FSoCA1zqQxczYb1Cem6gRa04DnXN3EKtAPlhWZ6bQfTTuOpEyIt262wc5WziZbIoyP+/qVCakDZLrp7Cd/9sBv2kVgc829kQRF/hm/rfY4t8lctNnKgF1pqup42mIUe5I6dAcA+8sZimrkBX0VlDXMxB26CNv0wZXIU1zDZir+9LmKbEDTSUfCACd5/N69JuscwuKOinQbU6rpgKDAmYM2tAA6798KeY55rmi9CCC1mLGSOhCiAB/fvgK/GOY2qZmtVVyNZm2xAPlnuIHXDXmOc2WjTSoqsseYEAhuxggwfX9Mc9qZdhHlJ1D8oJj3O30wwV0iihZSTpAA6mw3/AFn0wD/Uz9CrTD5iaNQ9UKkaWWzQJEWj3GBr5bKKyEZouFUafKsAz6gwZAPfCvy8p1mx0zDdgehI3jFbivCG1+XoNwLH6YBi5j5gVqNRUdiWBlAwsAJnYalJte4k9sBOW6xGXNgJm0XMLNz23H0wU4XwWk9H96SpUHcaifKfh6/9OKvLGQZcoH06ySYB9D/UR9cAFqUBVqXDAkzBU7bAT26bxi7x3g3hJTATRJM3/hiSfkQMMmWybVixqoFQ/l1iTtYjfTGB3MmcZKlKkDdKZgsuqZdgBDbkCIJ7YBeWgvbGY8LLjzAdi47xNqEVQLEwQWIJB2KmDO4FwOmFvPcdNXLmrWpo9Mt4aIXbVNoGoQTJIJPoT0wP4vzglTLQV0t4pJSFI2JkagZWTvE2iYgY24Dx7K/hk109TU3ZgC8LqJBkj7egGAzKcAOTzFOtTPkYkqJsCCQ6XJNu5NxjpVOt49KV/MCAbiDt0M79sAfxJzmUSpRRFliwWourYkWgghpE29sa8A4jVA/4tKqB+Wj8XtpgBB6na+ACcNrZ7L1dOpnCtpZC2oe8zKjYzg7mWq1Vq0qelXLapDGynrfZpERbqbYH8wcyU0pvWWoi1gApCkFah2IjqAZGr07YH8m51wzO7fHEjsNxH1wDPx/jTZbKSxJqGEUmJJIMm3UAE++FihwI/hKNdajBjL3MhVIcEjsYjbtij+0rmEs60xBRV1jvqJKmfaCI98evzDPD8rSDDzosx2W1/mJ/6cAGzdSrmKk1KrsPhExPSwiLkbnfDTw7jukAPUY6T5QP5Aeth6YSeKcSCMEUnVaO1/8Ab74sZWvsZm0av1j+u07TvgH7xlqZes3jOzL51DMDHcfxQdoPpGF+jxkUAFBIDVBeZ8gv8hsBHrgKcyfEpldjMj/oYH7H7Y9zmSdgCLaCw1A+s3wDVxTnBKalqRUu0ho7H4Zbq9iY7HC7wbMNL1i1lDSNmUwwkjqGkQcAXouCBJIBBNv7ucHzlSMs58RSGmEG4MG57HSSIwBQ8YfLinWSoKhqJLo9wLwIiJt/fZZ45xs5iqqEAfEdRtJ0sQTeAZ7YscG5uqVqVPLVKaFfhV9JkAHV7HttgPzLk5cECxH8hgPeF8equ/h6jESTO0C9x0J+WHHkzmJ9Lo3wHptMjYRECPTtjmmUzHh67EFk0/Ujb6YM5bmQhU8MgsWINMIRoChdJDz5pHoIIPpgOlZ3g5ro5p1d4lSBIG2kGY1XJvEkjbFpM5ui1BQ0LJDgr5RYm+8bHqLbY503NjiVAZNRDHtqUyPXf+WDuXrtnHao6nSqmU7+RhpE3uSb+2AQeYOIGrmKjA+VnJX2kx9sdB4BSqLkkSksNVHiMdtQOwB9AB9ccxzYhrX7d+sYLcL5tzFNURXJVbKGuFjos3X2BjAdL4dwY00ZgrNVIOnTeJBF/rhHzPLj+OyIlQxeNJmO8do64u0+a69eoAgFJoljTZwD02mBPpgnxLmaolF1C001LDMiQx9C09euAzK5PwqShgRC6j1mbz7EEG2A+WZqtbzNZRIE2E2H88G+UMyMzR8J1P7tfiHYsYFuxP8AcYY+H8DohlVUA1G53PzJ9sBRHJqtlVlvOza5uI1ACJ22A3wJXlfMqR5iANr+sWkY6TxjLroP5bQCMJXDOL1RVKMSyhtI6AbkTcRYYAly3yuFaapYubCdr23P8hjnXCuFs1bwgLk6I7tIH8sdfp1y3WP8vv33wA4NwRvxwrOylUJMQZJOoD3MmflgG7LZOnQoLTABVFi4FwBcm0euOT825JRUSqCQr2Cm4EXgdt9vfvjpPNXGDlaBqKBqLAKPTdvsCPnhP5k4b4nh1PhoxqEEkS0QQYggiwJ2MgjYkEFqRkxtjMH/APBE6VXjp8f/AOcZgBfNmW01Jp2RxIHQdx6f64EcPqs1WnSkgEqpMSbkTb3ODHFs8IRYEhhv6k/1wO5dpNVz1ECZNQMSOgB1MdugBPywHbuXssKNClTBmKY+pJb9TiLP8CoViWamAx3KllJ99JE/PGtXiIDwWMaAQe0m3yjHuczeiGLfF9PecAg80cvHVFJDpEDyqTBNgDA3t1w3cO4QYFRVp0UKAaKtIgiO5aDb+Ib4XeY86dZNKs6/5Z6i8x3t9MUOD8r1K7qvjgal1fAdQEsOpH8JwEfOvLdTXUr0pq0SAsrEp5lAWNyvYx1+q7QLlKaAEuBAAE9SBbvv9cNXEOLJw+slF6xqaHWpIBFxNmAJBjtfptfDlwrnPJ1qgddHjEadUAMQbxq3jAcdp5RzXGsNK/FIuDt5hbbt74O51VDKI1EGNany2jZbQIwe564/TbMOsXRQmpWuCRqkiPNGoD0j1wmnPhU3+F7ekrMR2nb6YD2lxEppgElWOk9NzY/L+WGjgZaojtYDVdWYXBj8x2Nu2EemDoLBjBUnsVIgEeu9sW+H81OKRRgY1SWGmTYDZh2HQjAOuYyqQSKT0yDJuI/1+WB2cB8GoRIgD/qFx3v2tGB9TnWnpEU6rRtqZQPsDb0x7mc4zUoKaNZ1aAxNul2O/X6YARkq/hlGEEAg9OhE4O8fztOQb/DBjYfcd8LVenpJPmg9z/riJqci5n54Cjms1qa23T79Jww8n0lZXmJ1R6xANhhdNO9u+GPkRiz1aYaJhjeOpB/UYA/luFrUcXB7QPfDbwjKJSiTBNrkD2gd8CctSVjG4HuI9iMX+G5NEYuFuTAJkkCY3N74DmvOnChQzBC2Bgx9jHpqBxW4PwKpXWUWQD5jP99MNf7Ulk0Hi8MthvGkj53x7+zSrNOt/mX/AMTOAiyOSFHxJ3LfQdMU+JoarKimTufTrfBB28YvpgtqYESJBk9DePUYJ8u5BKtDzgMVYg7wfmD64DzkkmmtVYBUkFTG9jJ7xthy4Wf3gOB1HKKtgAoHYWxu1V1ICEhSwBIAJjpE7SeuAOcarSNMwLlj2AEknpYY5/ynU8RqzzKk6xtKsGkfY4O80cQYZYhSRqEGB+ViQ1/tfvOAfJiNTpkFCNRmWEEjoDPT+uAa8pXIg/8AMD8pE4LZQwrEg/GAIiZE99+3zwIyDyAABUMx5YsNiJGw98MltBk6Y8xnp1P3wC/zbkxXQJ8JAJX0Jtf0tilyXxaKT5WsPNTmA0QREx8iPpGJuI8S1sSotss/afXrhYPD67ZtaxMKCLA7gCNsAxUwYEgTF8e498U/wj7/ANMZgEVeFipUKyNQUlZ6kDb6En5DCTWzBRrEqehBgiNtsPeaTSdQsVI/UA/YxhG4hlCGOsG5N4tvgCfDObMxTcM9Rqg+EhzMgDadx6Xx0jgfGspXU6Kvhnc0qjBfoG8rfLHGatQEWP8AcWxcqAKLRH979ZwHSOKZhUby+H3MAR+u+Fzj/Gm1Cqs6lXQCkADzSPXqR13wloFNRQ0ETexGGilQerVpqTCBhIjoDJj0N7DABOYdRr6WHmAC2ESZO/cnr3OKw4gadVmSPitIBsDbcdgMMueyDVs7rQaApBOsEmRcwqgsT8sDc5y7pYqDJA6qV6DoTI+eAq8R4s9V3qN8TsWYjuT+l8ScNzgDAVRqTYjsJv7/AOmJctk2FtII9WwUoctPUA8qqD6Ex9B/LAa8V4YlGiTSeUceYSDEEEQex/lhemFj+5w8cR5dNHJangKCLjuQSOpnCcRqvHtgCfKXA/HqFmE06Zv6ncD++gwY4uP31Sd7fXucb8o8USlS8NlvqLMfUwLj2GK2drJUqVW1wuo9LkbCB0tgB+T4W9dgqgQTFhb+xvPpj3iXC2oVHQzb4Seo6H36e4OGbkbOpUeoAhBUCCYMLMH/AKib/L6z88U6bIjCqviqxU0582lhIaO0jpPxYDm4p3Psftf9JGCPKGYFPNpOzyhmYuLTHTUBiFgPN3gzioFlxvgOtVli+wHYR/tjajxMGAxj1P8AL1wk0OYczUhGqHT3hdX/AHRM+uIRXfWSZa9jvbAMXPNZa9D922plcWH+Uqf5Y8/ZXl5p1Z/jA+2ANSppE6b+oMi/fDFyHzIKTGgUX96wIZhcNER6gwIvY++AXWzE1mGlZDtDXmNRsbwR8sNnIVeadVD+VgR7MP0kYVa+WNKrqP8AEQY9DDD3w0cnIFzDgXVlOkiIIkMAeoIn7+mAbRR9Mas0b9DP0v8AyxY1j0xPksp4uraw/r/PAR6RobSbEXAPW1x2PfA50vhjzGTgE2+Hp3AwHaNhgBf+FKCrqSrEiCpi8x0xlbmecw9As7zNioAWwMAg3Hy3wayOV8jeJ5Qr6xJi3aTsJG+IBwhA7HQJZiSfc9+2ArrT1Drf+99sT08nghTyYG39++J0y5/v+9sAN/C/3H+uMwS/D/3bHuA57xGiAHAFlW32wgcSM1Xnov8ATGYzADqFAal/zfzGJM2t8eYzAUalMYfuBoGAJ30TPvH9cZjMBBm6pTMUwJILLqlm80nrDDbHnEFmqTJkz+gHXGYzAFOWqKl9JFpizMOo/hIwwNmCruo+EEiJb7mZxmMwE/OaD8ClrF0kf939BjlmjzkdAcZjMBHRbfGzLJYfTGYzAM/7OqzCuyT5WB1CBeAY6T3+pw48wZVDQqAquwvAn4h1xmMwHJswl29CcVtPmx5jMBfQ/vF9v1N8WC0Ej54zGYDyrtv/AHfGEQEYG8z9Ix5jMAy5tgM/WECDcjoSQCZG3U4sctVIzVQAADT6/wDLjMZgHKNv76YscFaKtvT9cZjMAw8VHkf/ACn9DhVBllHdo++PcZgGrN8MTSWMsUBKhjIBAPTA3LmVBx7jMBPTXEjLfGYzAYaYxmMxmA//2Q=="/>
          <p:cNvSpPr>
            <a:spLocks noChangeAspect="1" noChangeArrowheads="1"/>
          </p:cNvSpPr>
          <p:nvPr/>
        </p:nvSpPr>
        <p:spPr bwMode="auto">
          <a:xfrm>
            <a:off x="304800" y="-158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data:image/jpeg;base64,/9j/4AAQSkZJRgABAQAAAQABAAD/2wCEAAkGBhQSEBUUExQWExUWFh8aGRgXGBgaHxwcGhocGBgcHRoXHyYeHRwjHRwdHy8gJCcpLCwsHB8xNTAqNSYrLCkBCQoKBQUFDQUFDSkYEhgpKSkpKSkpKSkpKSkpKSkpKSkpKSkpKSkpKSkpKSkpKSkpKSkpKSkpKSkpKSkpKSkpKf/AABEIAJgA3AMBIgACEQEDEQH/xAAcAAACAgMBAQAAAAAAAAAAAAAFBgMEAAIHAQj/xABCEAABAwMCAwUFBAcHBAMAAAABAgMRAAQhEjEFQVEGEyJhcTKBkaGxB0LB8BQjUmJy0eEkJTNDc4KyFTRTkqLC8f/EABQBAQAAAAAAAAAAAAAAAAAAAAD/xAAUEQEAAAAAAAAAAAAAAAAAAAAA/9oADAMBAAIRAxEAPwBs+09B/wCnPR0T/wAhXz5bn+1Iz94c5r6Q+0FE8NuP4PxFfNqBF0gdFj60HTbwQw1k/wCMjy3kUccbyANwMneAfzMUF4kr+ztb/wCMijSBpTJ6gEmR5ighUzI0TEyCr1nf4YB61XIzuYA07eWYPPHrV11I1QRInEc8Tv1BqBokLwfu4nJnn6HlQRuEFBQkQQOZ67R1qra+3HQRgddxyEzW6USlwSSSoCOcdOoE1Y/RwAYOJwfztgzmghcbxqnMxMdOZ6c96EniTQ/zAY3ISpUepGN6A8c4s4+8ptBJbQSAlOxjBUfWNzR/s1x9pi1LTklXeLMITqlK2tPiUOQUBigitLhtydK9av2dsc8Y2jNYtZ2SY5HHrPupaYt1h1ASFapEYIM063rGwiDAJzHWfLrQUkq0pyDjO+KhkqVsIwY93zzVkoJ5AZ5dDG/55VW/RIJIMZ+HI/HegrqxP599Rlwj18vrUq2s5ic/Hlia8uFpRpKifSM0GsTj1rVYz1io2r1Gfu9JE/Gp0jBoK7is1d7NXCW7ptagVRqgCPaIKU78pNVXW8xvz6VJwi+7l9tzSFaVbEwPKffQFr0XDjjgdTAyFpggJ8tfM+lJZtP1iokgHr5079oOJFxP+KkqWZXpBhPkFHcVN2R+zFVykOvLU00rYJwpaY68gfTNBzG4OTGBJiqpr6OH2d2SEhAtkKSOagSr3mlvtf8AZAypsrtUltYE6QZSfjt60HEzXhPmanv7NbLim3ElKkmCDVUmg9k9alaVjeoKkbNB9RduR/d1x/B+Ir5wfai7b/iT9a+j+3B/u65/0/xFfOaoNy1/En60HRuJpBtWwf8Ayt/WmMo0IGoyIgZjB/EZoPeJi2QY/wAxv6+dEnCfCCZCoHT1z7/jQbOoCkBOCmRknfyH1qiFHOk5jaIwN59YFTmBzjBA5ZA3PU1o3nVqEGM8zJgAeYoPFElBCVCVSJiRj51zu+4kXGglWrvQrxKKlZA2ETHyrotzaoU2Ao6xMkZ8XrEEjy9KUT2UZD6UrXpDi5EThJJAgAHpzNAH7PX7bLnjtxcqUpOkKUQkZz4R7RPKceRpv4z2yuZLLFsu1UMANKIAIPRKBMjqedCeDMMI4mE6QW0zg5iATInc11C94prbKhJBA0FJCVA8yVQY+BoOYcJv3nbttboKRJGAo+LSQMrJM+tGrk6sDeSDIHrv8aHKCzeNNnVl1S4JJO2pROrc4NFnmzKtt848+nymgh8ISIxHX+X40FvrlSpS2UpjBUTJ3xHQ+dG+63wcY6DfGOZxSNeJ8RVMgmg9dslDJzkZmd6e+C/Zz3pQu5fJQ6gd2UEEk8kkqEbUuWXDF9yHNMhQMbbA6Zjf37Uz2wLPDkh0+2qWRJhHmSn40Fbtp2Ut7YDudQITPiUCSZjbpS5w9WpsZ2MctvyaauLu24LuVuhtLZMz4lezBkA4InGM0p2avCpQAAKiY8v5UE7sAD8/Ghtw5irD9xPz86j4ZYNvuFLrvcthKlKXAMAbADqSQOdBnCL4PXFuyUp0qdSFfvZzPrX0MXkoASIAGB7q+fe07p0suM6gGUomGygJJEAyTJJUOg611PhvFJtUOOqKipIJCUzyE4JFA3pf571q7cidx8RSEjt+hx7uAytBjC1pEz90d2Zx51DadrnnXXUvXTNo22oiAmFqgxiSQKBT+2myQLptxIhTiTq6GMT69a5uRXcO0XDv01q3dQlNye+LSS57JCgU64ETpIn1ri120ErUBsFEfAxQV4qRlokYBNa6aPcJdCGgI3M0H0F25P8Ad9z/AKZ+or51aVNw1/En619Edts8Puf9M/UV88NJ/tDf8afrQdU4on+yCMnvG9v4hRZWVBJgwcCOkRQriStNpIx40f8AIVffe0tqeJ0pTgKGSTHQZ60EL4kbeLxREgDp75FRhjUog5ge88+Xny99SWV+0/42nAvcQNxGSIOxNWUoCQdI8XX+tBVS5iI0gzzGdo8xz+VBuKcTUmGWFIU4qYJSDpAxA6H+tDO1XaZRc/R2ElK0qgr+8SYASnGPXfPKgwDzTgSZadbOmNiCN56nqTQSXVou0UhyfHMmec/0pvs+IJXbuuLcUwptKVKAMGFeHAHtZj40qvvKcALhKyMgkkmOgnFXWe6ShHeq/VupUlxCJK0JSoKSrPMqAI8poKiUju13XfKWtKiEgzqSrkSfOcAdDW1v2vVo/WI1rkZGARmSfPaOW9S2lzbKYZacC0pHeLcUgAqU7JDQM40hMfGqnDuydy+f1TCyI9opKQY6FUCgOM8YQpAI1JSowSUqhKjiCqIEzQFrs5cOLICDGoieW+886NN2bjts1bNCAplalk7av0gxJ8tA86euA3baC3bP6QuNLbw9l08wocl/Wgr8GYTb91r1eBsoAjwkKMkK9Mqmo+1PEB+jqiEoJIERsE1v2sSpqQoEJOdWY8gDXOuK9pJHd7hO38qDziqnHXAgMul5SRCVFRInPhBExHWoHl/orimHsLQACRnxEBRB8xMV0Ai4Vxi1uG3EFFw1KAR/lJQCpG3tEzBmfpXNO2Lmq/uTM/rl59FEfhQbuXIO208v6VRuEmUwYIMiOsyM8j0qiFlMEHNXrc6kyd+frQNtjwrXw5LuolbzziEoOdUIzJ5mc5pi4batXDbWl5bDqEBGlOkElIjCjISZG9LXHrhTPCuHBslKy667I5EKiag4Lxkn9aICwuSE7TvtQPvAeFttXBW6lRuJHidc7xQTtJKQEJnkAKLcb4O0t9KyG2ypUFamW16iMgBSwdKo2Nc+7U9p1nQEXHcKWP1oEE4V4OU/Cp+BcZZShRfuri7WsR4EOKbaOoELSqI1CPqKBv7Qds27RbYXhCEKIIE5SghAwNyqPSvnpayTJ3OT766N2yS5cIWloKf0IDiiBkI8MkjykVzlSaDRWaLWylFIhPz8qGsolQnaiaJI2oPoPt+4ocNuCkA+DIM+zImI51892r0vNkAA6huTG/PoK+h+3Q/u25/0z9RXz1wxEvtDqtI+dA3ceVdPXAti3JZ+43qIUSAdRJjEEcqbLH7P33bdtlw90ErK1eyZJAA2zjoaMo4aU8VNyga0rswU6fvLQUpI+lWP+r37iHdFqG1pjQVrjVO+DzAoFrtD2VTw6wcW2oKcStK0qiIKTMHqDJolbOBxtKyI1JSYnaRkR76r9rrO5Xwt/wDSwhKgEKSQoElWoSIAEDMVJZWpYtW0KHiQkD13OT8qDlHEHf7Y8rfxnfyMfhVu0d1OJ5id/Pf+dBnTK5PNU/E0YtcEe/8A40F7htrrCtJQmDErWE7nET61VvkhCiApKxE+E4nnk9K0tL5TbhUhRSoHUkiMHbmOlRaRuZO80G9zbuslokBPhS6jKVSCZSTEjl7J99G7F67vla3LpaWi5CyHCCMA4bB57DlNB3+Hgd0EOIWXEgkJnwEnTpVP3ueKcLa1TbM+IphGB5q3J8z/AEoCrz7LDKUNYSjYEycmZM5Mkn40tPcQTcJU0VQTlBn7w6dKH8S4oVZBPnNAkOkn50HYOy/alriVi6xdEJdbbPedSlI/xR5jn5+tcs7X8NSzdKDaVJaWErb1blKgDPpM1rwPjP6JfNP/AHQoax1QcLB6giaYPtLtEt90EzoQpSETzQQHAR+6SogcvDQDOBdsS1cWKljwWngMc0LUoqMeQV8qXuJv9486sbKcUR6FRIqMR8RUZVQRqRV3hR3HmD9RVOrPDUjXn3UBLi3Eyu3YSU4a7xCd/ESuflPyqnwxCkqShOS4oAjqSY/Grf8A0t0wXAUAA6EqwQFEmdO+evOiHALPRfWiTuXke4A6s+gz5UF3hdzbLTDylNOasrCdUxgCD9aPWHai2ZCgly4u3FCEpUAE55BKcCetKfaO4s3L9Sm3FBlbkHSjYndSORROc538qdLPsm3ZArB7xSRgCM8hnmf50BrsJwotBx1YCXH1SUDZCZ1afOlntp9kRdcLtlpEyVNKMZ/cO2ehinLs8laUanD41nUR+zOyR6CB6zRRF0EpJBwNzQfN9/2fftlw+0ts/vJIB9DsfdWrdfSiHW3UFDgS4kjIUAofA0n8R+x23ccUtp5TKTnQEpUB6EmY8qAx2heK+CvLJ9ppSs9CskD4QK4TwYTcsx/5E/Wu7doeKtXPCLhTCgpHdEADEFJEgg7RXLuyXY9a1IfcJbAhbSAkrW7BxpQMhE/eON4oOxcYQW2EOJUUlEEnyUBq+dL3aDtLcBCTbOtkkfrCpBUkbEaSYTtMjzFbdrLu8UwNLfdt6Va04UrwjwknkOcCT1NIz/aR61bYQhLL6X0hbYdQlSkKOFJk8tUgGgP9qeNNrYaS84oSUEBaYHtp1KxMt+0R5CjfGHx+jOODThCjiCCNJ6YOIrnLHDrrid6jvgTBSHNIhDbYO2MCc4Gc11x/s6hVuWW2kd3pgoygFPQKTlJ84PnQfPNs74hPkPfRZlOZKhIBgD0p24l9l7bgHdBy1dGzb0KSo9EuCBPxmkBhlSHCFCIBHpGMcqDFLhY88VbIqjcjKfX8asrUedBbV3Q7hTRWp0AlwEA+MK8IQBvIj30Qbs3XIcuvAhI8LcacD90V52Zda+8yPAlQccJJ1azLXhOElJSYIqp2j4qSSkEkcqCpfXneKOnAqvaPJBBPL+dVkKgGt7VYAkifLFBl77OY3x6dKLcT4mX7BpS1ytpYbI56UohBPXkPdQd8ap/lgVvw18ll9qQAQHPe309x28qCrqrSvYrwGg8NMn2d24N7rWAUstLdM5EpEJn/AHEUtmmvsKkhF2r9psNDzKlBRHrAoLN5cLcdUtRlROon8/SrnZbg67i4dc1adDRRqJ2U+CmfckKNap4a6Z8CvEYBI2jqadOzfBk2zF1rypawgQd/1YCAB18RoOfu9jHDes2kdyFtlSVJ9pTcHJzEwOgrp99b6Q00rOAVTuQgQJ9VfQ1b4Lwppxxt9U9+yFIEnZJTpgj0zQy5vS6445yJhMfspkJ+O/voJHVK0w2rSojCoBg7TBxHyqNHDw0kqLjzq1CJcVIGZhKEgJTnoJqqp6CACdSzA/dH3lD5e8irDqglOkTjbf8AGgkYvdOtRkDl55gAepoozcOR7JpS4vegLbbTAiV/+uB8zPuowxeAJHeLOo55+nLagK29qi1ZCUABCBz5yck9SSav2LSEAhtIT1I3PmTuelC+0gSbZYUY1aUjzJUCB74ped7YpZUhot94siBJPUpnA350DPElR1qVJjSSIHIgY+tcw7U8Fad4wzbqllopQJRAMr1KGmdhqNP3C3VOMpcLf6OtckoOfQq5+/ehfEmmxcou3m1hVsgjQlOvXJhtSSMEAlW8QSKBn4fYoZRoQIG5PMmMknrVrhriTKkE6dtWokEjoCTgdRQOyU6+Qt0dyjcM4JI5d6r56E4HMmrnEePJZR41iMnKZwAScDlFATf4mhOsKhQSM9PSOuK412v7w3IdeKQl1CiiBEBJKQgxzkfAiijXa1bq7ktGSHUkECAUwcQTiTVi8WxeBtoqlYIcDcQCkzr8W4UDynIFBzVV0NYJBInbb5ipHHCTRPtbwpDbwU1p0GJCchKuYoWfyaAtZPd3aLI/zFwT5JjT8yaBPXOtVe3F2ogJJJSBtyHpVagkdXMJHM1euLRaQElhYPUaiD5jH41twXhiysLUnwxIOOcj+dGEoCBhxxqeYJ0/AUAA2zyRlsx5iqYeKFyBBHI/namJ+zcWCUqS6OoVHxmgd/YqQRqjPIGYiggCq8Cq1G1ZQbFVOnZJakWLihBCn0z1BTEH0MkUk08sWimrK2gHS6AokHBVqmCPQUDYxda1xqJ8Q/CmLjYjuHAofqXArT+0VmJPmAKTOBKKnxIHtDbfM0ccdBvDrQShaFIb6d42VAmPUjNBevrNxh1agv8A7lJOJ8O2r5Y99UHHQhBJ2Ty5nkAPM4Fb27ji0qL06kjQBOwBiMdTQi8eK1kAeBs+4r/kkHbr6UFtpf3jhRjE7CcD3c/OatG464j06z1oCtMKkDST0jyHXnV2+BCSeYHM0C1acfLvEFBIkTBUowEpG/kKO93c3H6xhOls4TrWpJUB94BIiDy9KVuzHCLg6lts60uKJlUBMAkZJ32roNu+QkB1Q1cwlJgeVBf4tdJftrhSFGWeW06VDUQeY3TPkaTGLh5F2HmlIH6uFFRGy8DSDzBM+XOjd6O7aKGllACCkxEqTuQSRiTkkZyaUr1Li1NBuSSNBIiTI8XuBoOkWrmn/MW5v7ZB9TgD4cqtJXuuJ2ST5TIHxM0J4a+dPjTEAZxk8zCcD0q7kDUBifzig8uXQSVKBAA/aIHy+tK3blCw2hKHHTJI0+2IIBKgACrSMgyedGuJXJKSNKiOg/GlNyxWXB4iCn2S68PADlRjTkYjM4oBPYlJS86l1JlQBgjzma24zwzQ8NQlsKCgpO4TIK048pq8eJI/TWA3Kmg2Ud4Z/Wq1ErcE8iTA8hUHFuJvobdSprwGYUfuz6Gg6Hx67YueGLFqgBtMwktxgIKhpA5mImuKd6mN5orwrtE6m3WzJKFJiNogykzvIP8AKhjttG42oKrpB2qNLZJAFSaZMDnj47Va4Y1DpBkFIIjz9mD8aBstLbQEoGwlOZ2IC0/iPfW6rYpEECOhBrd1UZBgmIO+QOlePXbhRJWj1Sg/OVGgCXrOo6Upg7eEfHNCL+20wDvOB/Oij90pElJn1T/WhLJlyVZJoKi2Y3FeRVm9X4h5Cq4FBrXSuMoKeE2ShAhKZxn2ZFc2Iro/HH/7ntQN5Hyb/rQT9lly9PMpSqPeQaPs6lF9ydJt7lQbSeetQUTnlP0pU7MXAFwydtaPmkhWfnTTdsq79ajCEhSjM7hJ3PQZOaDe7f7tASiCtW05HVSz+ckgUMSpKAkCSI57ycknzJmqthxU3C3Hk+zIQ3/ACTP+459Iq88iQDv8aCut5CgMQZ/P4YqLiJllQ2x+HWrBRH3ZJHT84mqnEG/DGInlz8qBL4D2hebZLaHCgFW0Tz5DaibFxcrEl1fyGPQClnhvE0NawpEqlQTvgziK6B2ZQtTGp5KQoqJA28OIn3zQGOIp8RGYzQTgdgHHkoKdbQCw9JjSCITGZknxTTHcwonkfWqXCOGBq4fWW9UpSEkExzKhMbxE0BVCAjwp2H53qTWoQQMEmDPTyrRhepCVftCRz3qZBhM0FBbhkyDHl86p37RulFklaGBBdKUnxRnSVmAB1Ak1eU40s5Vkbgc/I+VTPONjw92kjeNuVAo8V4O++8FW7QIbbBShR0K7vUR4QYEDEzkYpW49eBx5cA+1vOMY+op17X2rirdShLS0GSlEzpiClQkEwDNc2XvIGkEf/tBNbDHlRTjTMaVD7w/AUPtVaUgnnI+FHL1rvLRCxOI/lQLKxmmCzvi80lJQApGlBWI8WVKBViZEASTyoGtO1EOGXQSEo2JeCj6BJSPmaBkfTLY6iqQeBEfmZoi82QkD4H50Dv1icD37UFO8wTQ5RFWH5qsUUEJ3r1BrVJzWxTQTsWus9AOdOfELVR4bagbjVIPLwpj3RSz2eY715DI3WoAec048VcWUDvW1o0lUYITyxBiCKANwa4hlDgyq3dCyP3CYV7oo/wBouIh91y3YMhzxOuSYQgxCR5rA+fnQfh1q6HAplMk+GDsrEQZ3napOEdnHihYSlQBMlagMqGTtOJwKBktLcNtwAAJGBtsRUpKuRAwBnNUuG27iJSrkds9DRQA4MieeN8ZoKIZVvqynnHr/ADofxgwnUSVGIAGMzPL4zR5KAJnPQR8KEcYWlAK1+LwwlI3JPIAGg5baPBu68YEd5Cj+yCrJgdK6rw1Fo4iReNmDHhCgNhjxCedI/DuHF64uEG3DqpCtKVgK2jSmTkZkx0pi4eXmkaE2SmwD7MpHxkTNAyqRkzXjbalNJC2nFHWuC04oJyQJUAR4oG1T6xNSpuNKTG6sxP5xQYsiIGT9IxGK3bJKRVdnrVlCZTIoIl8OCsjfzx7q0tuEtBalOsSoDC5JgDnMzNWm98p+FeKuCrEGOgVQL/aC2BYfW7q0oQUMAqKiVK3cUSZKuQJ2HKubP5iNgK6L20EJQgbwSRM52T+NIV2QglK9QIyU5HyoKgk4AmmfgeWdB2j8SPwpdLakyuIHSeRpk4EBDSiB40KB9yiRQLb7cKjoYrRdXu0Nt3b5HImR76HuCBQbJWpJ8K1J9CR9KnuQ4ndeqOsf/bNW+FtEwUokjOtUBKY3PmR51o002tyBreMydkj1KiNqAcbZZGrl1MVB3qoicVdu7nWoxAQgYA2mqbqYMUHqJrcpxyqNs1KfWgK9i7ZS75rSSkglWoCdISkkmK6L20uA43bLDi1QvStBOJgGYic/Clz7IGpv1HfSyr/5FKfpNOH2j22htpcgpDuwSB908/KgAsXcuNnl3icf7hRS+4oWrhQJOhRzufhSdYX479nMFbiY/wDYU2dokhRJBBEwYM7SDMHFAWvLYOJStsg+/l+fpVdyyUYyZA8ulA+FcQ0p0kwPp0o4XpHtcvT57UA91l0ElMHlB5YwZoU9LUu3C0kpB0pGc4onehck60xHqflSlxpwqcDeuTE7R06mggb4I26oOpUvUvxHMQTnBHKmsdp+4SltTgUUpElZk+886XGmS02VqMGKUrh5C1qUslSidyaDtKGzzqNR1GIEx9P6VlZQTtN+Gakt1JMJODyNeVlBaDZTEmRPrXpcIkJhJ0yVbx/WsrKBN7RtjvG1CVQRJO/tA4FJnai4726cVEbD4daysoK79xqaSMzz91NfDuHBXDGnUg621qCvMaiPxrysoBXamVIbUQZEg0C1TAjnXtZQHRwJcFClFKQv2AIB6HUdwflVW7ux/wBvbjcwtf7Ubgfu+dZWUFPiLCWk92DqOJPzqgqa9rKDdy3UndJE9QajKyeVe1lB0r7F2IXcORyQke8kmif2scQJLLCcbrV/xH41lZQKVo2nwlQ/wyClWf2hPxE10pywQpRgJk4PhHP061lZQKnGuBlkhaSQM8vlttiobHiWYJIIwZHp8RWVlBHe8QhgKmZkQP2gogjy2oXZ2pnWoyTmY6cq8rKCn2nuCWwkYkxSqm3SOZNZWUH/2Q=="/>
          <p:cNvSpPr>
            <a:spLocks noChangeAspect="1" noChangeArrowheads="1"/>
          </p:cNvSpPr>
          <p:nvPr/>
        </p:nvSpPr>
        <p:spPr bwMode="auto">
          <a:xfrm>
            <a:off x="508000" y="15081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765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07" y="4847123"/>
            <a:ext cx="3965703" cy="1840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AutoShape 5"/>
          <p:cNvSpPr>
            <a:spLocks noChangeArrowheads="1"/>
          </p:cNvSpPr>
          <p:nvPr/>
        </p:nvSpPr>
        <p:spPr bwMode="gray">
          <a:xfrm>
            <a:off x="49645" y="4323800"/>
            <a:ext cx="4526360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국가보위비상대책위원회</a:t>
            </a:r>
            <a:r>
              <a:rPr lang="en-US" altLang="ko-KR" b="1" dirty="0" smtClean="0">
                <a:solidFill>
                  <a:schemeClr val="tx1"/>
                </a:solidFill>
              </a:rPr>
              <a:t>(</a:t>
            </a:r>
            <a:r>
              <a:rPr lang="ko-KR" altLang="en-US" b="1" dirty="0" err="1" smtClean="0">
                <a:solidFill>
                  <a:schemeClr val="tx1"/>
                </a:solidFill>
              </a:rPr>
              <a:t>국보위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r>
              <a:rPr lang="ko-KR" altLang="en-US" b="1" dirty="0" smtClean="0">
                <a:solidFill>
                  <a:schemeClr val="tx1"/>
                </a:solidFill>
              </a:rPr>
              <a:t> 출범 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2765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339" y="5156760"/>
            <a:ext cx="3297295" cy="15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744" y="4676670"/>
            <a:ext cx="2830593" cy="2099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906" y="3559320"/>
            <a:ext cx="2538576" cy="191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AutoShape 5"/>
          <p:cNvSpPr>
            <a:spLocks noChangeArrowheads="1"/>
          </p:cNvSpPr>
          <p:nvPr/>
        </p:nvSpPr>
        <p:spPr bwMode="gray">
          <a:xfrm>
            <a:off x="8908023" y="4295406"/>
            <a:ext cx="2952000" cy="995422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대통령 선거인단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대통령 취임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gray">
          <a:xfrm>
            <a:off x="8706337" y="781596"/>
            <a:ext cx="2304000" cy="562630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서울의 봄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5" name="AutoShape 5"/>
          <p:cNvSpPr>
            <a:spLocks noChangeArrowheads="1"/>
          </p:cNvSpPr>
          <p:nvPr/>
        </p:nvSpPr>
        <p:spPr bwMode="gray">
          <a:xfrm>
            <a:off x="175809" y="1537327"/>
            <a:ext cx="3264000" cy="562630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1979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년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10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월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26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일 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8934" y="5172380"/>
            <a:ext cx="2149145" cy="1600200"/>
          </a:xfrm>
          <a:prstGeom prst="rect">
            <a:avLst/>
          </a:prstGeom>
        </p:spPr>
      </p:pic>
      <p:sp>
        <p:nvSpPr>
          <p:cNvPr id="27" name="AutoShape 5"/>
          <p:cNvSpPr>
            <a:spLocks noChangeArrowheads="1"/>
          </p:cNvSpPr>
          <p:nvPr/>
        </p:nvSpPr>
        <p:spPr bwMode="gray">
          <a:xfrm>
            <a:off x="5850006" y="5028777"/>
            <a:ext cx="2326305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hlinkClick r:id="rId9"/>
              </a:rPr>
              <a:t>5.18 </a:t>
            </a:r>
            <a:r>
              <a:rPr lang="ko-KR" altLang="en-US" b="1" dirty="0" smtClean="0">
                <a:solidFill>
                  <a:schemeClr val="tx1"/>
                </a:solidFill>
                <a:hlinkClick r:id="rId9"/>
              </a:rPr>
              <a:t>민주화 운동</a:t>
            </a:r>
            <a:endParaRPr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53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6440" y="193733"/>
            <a:ext cx="10058400" cy="853265"/>
          </a:xfrm>
        </p:spPr>
        <p:txBody>
          <a:bodyPr/>
          <a:lstStyle/>
          <a:p>
            <a:r>
              <a:rPr lang="ko-KR" altLang="en-US" sz="3600" dirty="0"/>
              <a:t>우리 헌정사에 있어서의 </a:t>
            </a:r>
            <a:r>
              <a:rPr lang="ko-KR" altLang="en-US" sz="3600" dirty="0" smtClean="0"/>
              <a:t>민주주의</a:t>
            </a:r>
            <a:endParaRPr lang="en-US" altLang="ko-KR" sz="3600" dirty="0" smtClean="0">
              <a:ea typeface="굴림" charset="-127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2760"/>
            <a:ext cx="10750551" cy="5400000"/>
          </a:xfrm>
        </p:spPr>
        <p:txBody>
          <a:bodyPr/>
          <a:lstStyle/>
          <a:p>
            <a:r>
              <a:rPr lang="ko-KR" altLang="en-US" sz="2800" dirty="0"/>
              <a:t>○ </a:t>
            </a:r>
            <a:r>
              <a:rPr lang="en-US" altLang="ko-KR" sz="2700" dirty="0" smtClean="0">
                <a:ea typeface="굴림" charset="-127"/>
              </a:rPr>
              <a:t>6</a:t>
            </a:r>
            <a:r>
              <a:rPr lang="ko-KR" altLang="en-US" sz="2700" dirty="0" smtClean="0">
                <a:ea typeface="굴림" charset="-127"/>
              </a:rPr>
              <a:t>월 항쟁과 </a:t>
            </a:r>
            <a:r>
              <a:rPr lang="en-US" altLang="ko-KR" sz="2700" dirty="0" smtClean="0">
                <a:ea typeface="굴림" charset="-127"/>
              </a:rPr>
              <a:t>6.29</a:t>
            </a:r>
            <a:r>
              <a:rPr lang="ko-KR" altLang="en-US" sz="2700" dirty="0" smtClean="0">
                <a:ea typeface="굴림" charset="-127"/>
              </a:rPr>
              <a:t>선언</a:t>
            </a:r>
            <a:endParaRPr lang="ko-KR" altLang="en-US" sz="2700" dirty="0">
              <a:ea typeface="굴림" charset="-127"/>
            </a:endParaRPr>
          </a:p>
        </p:txBody>
      </p:sp>
      <p:sp>
        <p:nvSpPr>
          <p:cNvPr id="2" name="AutoShape 4" descr="data:image/jpeg;base64,/9j/4AAQSkZJRgABAQAAAQABAAD/2wCEAAkGBhQSERUUExMWExUWGCIYGRgXGCIfHxocGhwfGiAiHx0aHCYeGx4jGh8fIC8gIycpLCwsICAxNzMqNSYrLCkBCQoKBQUFDQUFDSkYEhgpKSkpKSkpKSkpKSkpKSkpKSkpKSkpKSkpKSkpKSkpKSkpKSkpKSkpKSkpKSkpKSkpKf/AABEIALcBEwMBIgACEQEDEQH/xAAcAAACAgMBAQAAAAAAAAAAAAAFBgMEAAIHAQj/xABDEAACAQMDAwIEAwYEBQMCBwABAhEDEiEABDEFIkETUQYyYXFCgZEHFCOhsfAzUsHRFSRicvGCkuFDshY0U2ODk6P/xAAUAQEAAAAAAAAAAAAAAAAAAAAA/8QAFBEBAAAAAAAAAAAAAAAAAAAAAP/aAAwDAQACEQMRAD8AFfGO7pOquGSoPSYraVfIqqDBOD2kjH++ifxV00U6VKqKRhuwEU77cJGFYEfKQIPufMaobrb/AMF23dNK9U1LFVa9MG0SW/h0e1j6hh4Knz7a12u6Ws7NUKI1VbfUdQbSD3FUWQxIxGAVUGZ0HRuoUVeg6hkUEGMiPlPjIIGcflpC6Psqa1twq7Y02/c2kWf4ZtBhjcTLK0YI4j3gds/hv1qlSlSSjVBTucU1uUgypVajhlZpUHiADPuTG4LNVCKiUq4cUmFRwtz+mtwXBqL22hXHapcHydBS+LNsKwRqdMkGh6t3pNFoLqS9xle0gdwiYnGt/jDaUv3JAyU6RspspJFzQGNotWCxBkzjMkgGdAeq796Isps9IKhptki8TEqcjJmVGBgQJ1ZO4p1KTQoVQwpvUNzBSERQe6kQpcoALSI7vBEBe6NsHQGkwpURuVtVgyKaZchv4lpDICVYLxJ9sAAt1talKjcalNlB5WrJNpgxBwpYSHt8RgkTZoPtnpVVrVLGeYRKUgxa6xiENxC8RDD6xP0LpaMK6PZUSky00dmAgPMXAOISZIIUwxwdBJtekbspTqLVcXo9RQ24CwFeFhTULgsPcCGxiJA/qybij/FbcPdalUMKoYozET8jsZUwAcAgk++txC1KazQqrgCCCe4ID2ITHcxwGM+RGdSfDHw4N8KhBp0loLBJ/hhmc9gZrCAAUkmOCRyZAS1PivfCSN5VVbsL6ocgZxMcAfi+nGqVf446g1MP69SwWoxZUYXspP4kwWAYwOI541Tp7iLkdwrHlgQe5Sx8kAguxEzIEnMaN/CFbbja1EqrTJqw59X1bbEEB0FGm0FTcLyQwIgcHQCK/wAXbwrBrnkNhKakEDHFIEfljP10f+H/AIx3desKFZwQVq3r6SK0gHGFDL35gmZHvOg1ToO1ppVetvaT1VE0qaU6ovZWJYPfRUgQLZBEGZI1Z+Fus0G3FarXrIKlhZXqs3e1TtKyBEBYyQDj8Q4Cv1H4wrtXafTHok06Q9MCwBoGYumPBJmMg8Hz4g69uq6KKwWUJIYIqkCoADhV8lTyfwnGJ1AtSlR3LPUqU3B9RlalVDWkqxDdh+aSBmMn6SJPiGk9IpSc0AILIUqLUJV5lTUUXMQwAgkgFcQCIDTpqGrR3IALFRSgAibi5Xyc8xAB5jzI13/TwtKUSGtRyLs2Rz3HvJc5gGPYc6zbdVUV0YB/SupqytyUpsGW4oE7goBxz7+dTvRestJGd1RqVR6KsGZnta1eCWMoAC4EAI2CBoBT11FBVhlb1G7iuGVlXBYsYIIJgDPJORrXc1j6rSVDXd1oUKCO3FnYRPmePeTovtNsPRpJWAg7oXISy01VlIY1CMg9sTk2riMR4GpulZqfpk+tKEqlN3VqdRTKMxnCyLTAaTyV0Fr4d27G4OERIZ0qVVf05BUt3IjRAgk4zzB5Jbv0qFzDf7U9kCki1mLWwVF0SskfScyT4XV3yoKkoxSQtt7KVBkuAECqL4giLe4nJE6o9Y3SEwAhi3uQlpFgWC+Lj7kjnjgyF/Y9RYk1GtBi0BViItOIbyJ5JkiJ4irX3TKQQImQRGB9hJ4DRBxAzzi50jYipTpqwW19x6IhZfgEi01ATyLRBBIM+AYqXS3estJqbKRPYFYlraZcdkzBwCQYUGfbQVa3U4OVWQMkgTxmDwPORn7eYW3WAot+sYmfeI4J+3OMmfdxtjSYpUWxhyCeCYIJ8QZ/zH9OdK5iDac8iCOQDyTJmSfE/TwHtJS3+TuMFSwH188L9fB14JchVEnEAASf/kefrnPJJfD/AMP1NyXCLd6aXSzhQCflMwQcZj7ZnkZX25RyrgXLzBBE4IgyQwI4IOfroLNNHtttUEAHjJBM5OcZmBM4980mLN2wC04jkn/t5H3AAwBq905yoYhSQFN5UiRJYcmYyR/PGtdx063b06nYxLHKEFpa21YVskATgYkjGNBUdWDmaZBPK2WRjAEgRP2zqOr4mOPb/RfPjEj+epam5eLHquyCCF9S9ZIHHdaCFY/YyDHGp6z2LTAYYW7ji43iR7hQhHd/WCFRtxdkxkcgCT+gk8f66s0hJgDBkgZ5E4HkmcfeOMRCagkyMGQSQATkNnzkgfl78G6nVWQIihUCSQ4W1yW5N0kr2i0WkCJ8knQRp06qwuVWIPBCnOs0Y2teEUWpgfjqG4jwTMHIyMcRrNBc6vvvUKOrEs1MKXAAuK2lnCIAVLETByQVJiRNsdK3KrUrLtyKCKxYVjT7oEhlBphgBiOc8n5pub9KG52n7wqM6bfBplsuxqoSxLANYqysT7DESQ+7rNVJNCkBTaBTQoWZVtIAAHyjDRJAiM+4VdzWQNB7UqKgqenBLJEOaiH5WUSB8nOOWk70nqlIUDZWWFcN3uFPZTSmA11oF6wxJgMVIxaCZH+InYbd6j0cCqLfT7zUAPaw9W4OUlVlYBtVpkkDerdMNHaU6YrVQfVeL6fphqdRRe3+GSTFg/xDJJVRmCEHxFUr7ndHbUkZlvNQUlXBLteXPOYebjwpAznXu6+Ha6pXii6ouayKS0EKrqGKnK+nDlwpIbwudNHR6gTfUq+6KI+429lM917PdT/xLaSLeUIXHbj76i+O+sblajJt3dRTU+sLJUhlAi5haGgAhZDSwgSBoFne/D/pPtkqVKXqVGSosSUKVngEmQLg+TItI84gmfiH4XXbI5DUDWdgUoCg7s0RhSbmhQhaFCwS4uAIBUOp9Q9Wjs6fpvclOwNJN4FQqFVbYaDMMDksR410XrfxHUp7ginUzUucKaXctMqgA7kvGQzFCIyQciNAn7WnTR6wrUBTctT9KhLGktUUy7M9oZ1FNHwmSt4BusaLdOsVei1Att2qmnTqU6So1wZyDMwIm4d8Ge0wVz78U9XvdRWYqKTHvRKbVArKAGMANaKiKhkCJIBMgag+C9pSr/vF77lqbFRCoihgkMQwJaxmYqFKsDOZmNAap9LqIHO4p0/TItRNvtqFQ+qVm1iKZb/EkBkDSwOdLXVNvU9Wou4Q0KxpgmnTFqMLg5CLNsBLiSGAJBmGyTe33r0K1R6LWI1F2SrUN705pjtZYgG61iygsY5mV0F6lu61RrKhG4qU5R2psHUJcrEiB6fpgAH5kAJzHdoLXTenPXWpWqEVrEBorUrAPT7wTUIlAwED54kGTxrbZ16TK9Cuvq19xVHpsVT+EEfuVjMq9QAyVE5zPivu6dGmFqUS4UUkuDyDLiwMb3bFhJCqLODkDNChWqGoHdVK+nVT1AOwlwSwEyJBqQYAIDe4BIEOg9IjZ7uqtMGpT3NOkjkK6KDMsRDqwyMgHlSMwQ09IXZV6m9rPTDKXwBILFaRZwqqwnPj3j6aWf8AjaUmZqhdw+3qUGelUB78MhKsQSEDU0BYgcR8uWzYfDlHabIVmqVGLIjsqWBXaqVgLKSOQBmRbIg40CO70W2CYDVqFUljHFGwAAy0GakwM5unktqh++uKYN1rrT9EWkCaTlywbvnyFAWIHP1M72v6Vp/j0XttqsoVRVFxvDU7Qy1LSYLG4wDAIxTrdJ9cf8tSqG52KoSswlk4ORN84c+BJjIWTUI2dBFUKCoqGobe1lNQSAhLnDggEAg2xgnVCn0qiwUVN5CLTZ1C0n5LEFVDWiCRJLQPm9p0xU+kvR29KjVWlSLUqjGpcboYlVWAZDi7t/CwkEwraH1+jVkVa1ttJJoEklj2lpdohQpaVMkQYGcEhKT000SgrlCSSP8AlahYG20YFW0sMGSxzMWgxoDV2e3gxW3BfxNFVHt/+uSZg+0wNTbvplSi6gwA6qw7SYW4QMSbg3I8Y4JGqL7Zmgg5m7PbJMecd0iPqRiScha2W3CV0f1GphavaX7Wt+YMTJC+JBPtE8aKU9y22/5gi5IspEFkJUyS0nu+ZZznJ8xod1GsFJctTarGUMmScchswp+U890wTBv9MrMalFrvTakhqEsFVfVYimjBsKbVqJUBPBu99BT6ptKtSqXNNotU9jNUC9qiLlX5kuErPaTE6G1tm47gjjnNjCRBknEffJGTOnOrSaqzOzeossBVkkhSQx7lawgtLYM5MRof1BGFJmQtVIUOZcsAhBUmTWuMkEQoMibvEhnQN0+2om7t9QyoIkMGpPcGgqwFtpi4EcjJgLe73Bqs0jhQoCqcKALQJMgBfv55nV3a1vUNNGlWhcgwD8yS0yCShIuJEBYAgRqbqO4AamfRomneWx6RLhlGIUSYUjLAi6D4yFKmpVFDSgIIjuE9x4MxPb4GRgzk6m6Ztrt6is7habFiwMOqU1NQ282MAMRgEnVrqzqzi2k9ABCQshbILCSLBywEjMniAbQNrdLqupcUoVmW2FYDvMDuOBMhefH1nQbbepTr1mDOadGWKm2SqgLgLeO60DzyATI4hr7QqqsxWSTbg3MpyGMxiIjtznTJ0vpArKzlhVFJ0Qowt9UkrSWHCdqd5/zFokgDIAVNsipUytU3hKbq+DHcWCwCRECcfOMZwEa7Qiy8sqOCSfTODni5gHkAGQQM/rWpgiJnHET7z9/r+XtqylQvChSzQEVBktAKySGBmeB4/IzLRFqFWBV1BUSYI9xBBnGADGPPsGNSds2lvrJzAjXup6WyuEmtSQ/5WfI8ZlCf1Os0BWrvwiVqAqVan8SxQCWSoFYjItUgiMWjNx4xJTovT6SU69UudvWpKSVUggFe7+IppkgFwQFlYAQcmTT23TWTbDdMoR6VSP8ABPkxNRxC+wDEyLpnzqfb7I16NbdtVK1hc1tNKIpgIItm+8NasYBORN2ToF+gFr1AFOTBKwGarUHzf/tkAAmTYM5nyS3VCpvKwo2UqSAkB1p35AUGPTLMDkdoNvMz4HrQLm+qKQCASKkIH8kH04ZzbJ7Q2BHnuudK6Movc1CHQXU0pEkEx2ghBLEkWxj/ANWgg/4i9tGqABWRqlJxwSpCkA//AFCMtIY84GMaI/8AE6VTeFb2oI5Y1qaNUValScElVVkFyjtINvAy2AfTtmNy8UhYxUFRJ9MgGXZ2qs1qAQYlp4jwTPTuoU9qNxTZKb33U2NIlhUbKgqoemSpumwAqJBiYGg16em1p1KiqKrstUtRNId62k2lRUaGRTdIIkk4g5JVKtLco1ao6F6dML6UpTApoZUOrQ0tULEgGAloOTpT221cBaqAFAxF5pdpx+ItcItJJMErAP8AlOjp6dTqU69KlQBrUWJcPUQH07jBd3ZC6kuvERg+2gtnf7epT3ooinTqNt6dOnTRQhcir6lS1VRQsBV8Z5BM4EfCNiq5qrdSIJDkkCnVCxIIqrBOBdBOB7jQvpmxNeo6ooUW3NdVVAtxkqS1PF0xafr3ETox1Hb1A1Bdq1axlZlFRUUCGyFdQPUtHMTMCJBjQDnpPuTaK6VqhMlSYttQCVvChpCyYz2hjkEg18U+rTo7ak0KaZf02V6igJauAtYhlYj6H8OSWI0N6psVpPTBqrVd1DU129NQHLsyEF8FRgQe5sniJ1S3VCpReK6otRFUhKqMDBN+QCUnuIE5AEQpAGgLbXoqtQ29Skdw+4NVERHAVHKhiRT4JUFQPmmBJC41Kej0KVNKzPtyGX8PH8RD2rTBd2tBBLNaVtIIaQBW2/WyaSUsUqtNgUfACiCBLfPTCo09smATySRN1H4cq/utJtxuEWkXqVKaBbiB2qal4UYqFVwcXMpIyQA8r/EFMVHIU1HpOBt0hfSAjNQhhLMGVWUQBAEgDGrO263valGnFT0KNOkfTFRLfVNMMAVf5WZREMGBVgpgkAmt1LZbKjWBX1Qpog0hRHqX1CXHc1XtgqAewHnFsarN1KtVahTWmlNkJIY08yhhQ8ITaLflZYwJnQNa9H3FQU9tRBSn6Ubqs1C9KtdSbganzPYx+cP22nm0wlU6dfbeqjrTV0K3CpRSpAYQQCwa0ENJAwREzEaKdT6xUBfbVGppVDkVK6gi4ReblFIOysDmfpMCZm3PSKFH0WpB6lK5ruwkvBpuqFiq2gqMqt1vdnM6AX0iioo1oWoGtYFjaE7VvTxJNqOTysYjMG2NylquykU6hucG4TcRnBIVkWGBQCMSRkGX4pp0KiotChDVHUtap7iQSlom24gvKnM4wRmrsNkarCiK1Goz02ACmbSgDC+o5GOQSkiBi7EhnVt7Sp0KdNEUblSfUcksCrwFILTOAvafc6A195U7kfhW7lKwefb8MznGce+iW66aBumT1vVUfM9OnyYgAqbeHtnPnwdWtt8Gbh6rU7xSUKaga+5ZDWWkg/NeQCSJGCRHIQ7jcHcbe2Gq1ld2prTGEo91aqWFokksBOYAb6S8U+idNr02Zal6U1lgtYtYFUtkEnIWQDMCIHkaVvh7pVtHc1NxfQpVKL0S1pBDh0MQYnCjAUnJmY0zfC3VaFenUR3poHT0/TeoFZhD3QuO3MSrE457RoNfh/4FRtnSvIp1GW4F1uzf6qqwJiz5bgBmTHvpa6t1db61NUZIpulR0YL6rk5drZDoVuUCbhJPk6bOvdfXaPRFItWdKbIKan1b1wVLVLiysrKCVIMr5AJ1zPBm3k5JacEMYBHytJjkEAyPAJA3tNom23NAVVJpkSKpBgvbEoVQQgqYiG+sxGqvxRQu31oUAghGFKmywQcm0gXE5NwMGRwMaEVt3UeLizEQReZgACBE8RA4j9ANa7rf1KtVqztLO15Mxk+ZunAxzOB76C9vKaqMs/qTmWutQgMgytwgFc3Ge7iBJHdI3/D0MgKoSIZgXyY+UET7TEAE4IjUHR9yX2tbbFVI9I1E7oKtSJqSOZJRnGPH0B0V2O3ovtKHqqpFMSAKhUu8sCCf8vyzGYBzJFoA931FzQAJzWYMwtADBWPFoAbuhjEGSAZ5Au0FgF/FCyYERGZ/P+ozOinxH6Vwp0b0KsxekylRTc9tqhjIAj5TkYycxF8O9OWtWCGVHptkHyJnPEFfM/7aDOiUSatysq+mLiSJAjEYgngDHtP3vbhxTVw8VK1USygkiiGNx5Iuc8cQOc6i6aqLWqUKqqVa5LhJNysLSIOcgjBAg5nVrafDzhQQyksoOFXBYZhiwiJ8TMaCrTpyBkj6QP8AUj+/fWaJJ8KMRg0/zXP/ANp/rrNBFuuq1K6ilTMF4DyQQGUmIeTah5JYkCRBAGi77JdvtGqUPUSsCB6hqoT3wpUIAVRTLQ9wa5eRrz416JS2no0KLzNMtVlsuwPJUGAOSFGBB/7tLm53xZGRrDm4sFUZAEmbRDTOQYySIBMha6PuKVKpNeKykdoEnMhok0+3Itx7nIjJzq282jl6q1Km33FC303R7keRESiAjiCxbJmBzCaKXvB8mR9P6e+JEDWm7drjcsHHbYFzAMwAJ5mfMAyZ0E3UalSo71nUhqhuaFIU3zwcgglS0+TOpuk9CNenuGvYGmkhFps7OYkAjEdoJn28RMlehdDWtSoPUZbLiSj9oZb5ByZKsSRiFkjMhp368K2zdTQFSnTZbULPJUgB4VkclcOpWTIM+2gXdztBTh1qrWJALBUb+G2YVmKgEwpyJ8jwdHt9SWgu39VyyNRNIhKBpTaSbb4ub5wCwGcAgTIrGpudyNxVo08U3O5rMrQYbxyLgAGOIMFj+IRd6DstxvD3sBTqq9O8LT7SiEKFuYYBIypJ9pMHQXOub2jtq9J9nVmjBAX1LyttsgMGZrflKi7BLxHlX6lUr1aV1R69ZEqRdUQlVZ+RezEASMCSJ8AnOnRdg53C0wq1HJKWsQFIMoSWJhRIwTOSMcS6brqnq7bcUTTSlXCG81RA7SpqCY+cqLwJBheJgaBX6f1HvIZzVqBTRplxKgMSQ9zENTK1ChWJOTxOmTfdLTqDGruKz7YbamKVdTTZnDAtawNoUqxukm2DAiSDpI3m1emxXtcgAhkDEe4Igex5ImAfvo1sfUqNVU1GSkUCVTVBeq955AUF2ZqjkzkQYJIiQ8+FN7QoV3l6joaRSpdKEI4Cm4B5AuIDQeAIJJggaO8aZDlGAEZjtjIwZjxA5z9ddE6RuC/S6m1pM5ZlamadiAmp8xLlh/DXx3EGYziRzvd7c03dIaVa2CMypKntzmfEmOJPOglqGstOT6opgmmGEhQ3zlJwJBN1v11tT3hwWJLAzzdjLSVJByYJM8Tq5ttluaypTSnVamzM6JYVQm3JBMUx2LJN0QPHi50To1OojtUNltGpEk/NHaxCFSAASTMgxmeAFSluatX1FFgDG92wgyRieCsgdsZgGPOrA2+59EUkqCpSvBeJNsiJMw1oW5mEDnIE4D7SizAMT/DunzknJCmIuCjz5ge2i3Ud5tkoGlQ9Qn1AxaoiW1FUtaYPeOQIkAgHkkjQXP8AgkihRp1abVKtRgwlrVtXBAVWNoE93dNw7cA6v9DpbemvoupmuaQJa1s3CkxW5cAMXJKwwKwRiNLe2629Jxa1yqRYDIlVOATAiM90CMjIONm3RrJE3VbnZnwpJqBO2+4SQwYhQCIOJyAF3Z9GqU6am8UbQah7QrWmYNxYMQyARaCLWmOSSm66JVUtU252SU6y+NyhdRIMF6sEuSwlqRJkcmF0G6t1HdvdVrhizrYj2IIDLaVEKSAyI0gWwbiIk3FOi/AlPcUnahvKTOywFZMAXA93czAzBlZiIMydAL3/AEo/u9K16lSq7KoIYMC5mFCFQwALAXXEFjkGRqP4Y7tyiF/TYrUQFjAFRqdQLkCUFxjyRBzkRV2u9VWYMsI3b6aC4SoAkXVPmBJIYExcY8Ab7DfLTQ0wqIzAq9YglrWMGAWhBbHyiSTzGgtdP6VUb002jML/AJ6gdp+gIQDgQTlp7YPg6dV27saguSo6kCoFp2O5AJuh1liS0sBDGASojFKnRNaobT7C+IBEds+ATHB5P8yfRdpWfqSwKm7NKt3kGSyKbSS8lVkZkkcYg6AQ+0sZlqsUYNBlZC5AMkNmJPygkxEZOqyqSGIHbIEgQMnE+0kfT8udHdvsaSJWDhfUW7FR2UiBAgUybnBXIbAZYM6ppVKUqqqoqesKYWqBBUA3RZbcLiAsiASvLcaCp0/ZGvUsU5gxxJgT5Ik8YGTz9mN9syhWAW2kxY2BwquCGYG7tXheancJgdywL+D6AbdKXLKU/iDJwQVifJGf/I1tX2u5rUq1ZUc0FqFncdqBpFvZIhpYcD8R9iQEfTumAPSd6tNCWV/TMligMljAtSRxeQTIwJnRLomyRSWaabgllN+fTOBcLoEC7wDMcxhbG5MZLMo/DmBj7xx5EeOJnRzedRSk60224vpRPfBuAU3QogHAHJj30AqpRNz3H04uKhgZx+GOQw4A4meI0809uQSCIAIVZgcQIkQePafOeYUeqdPKgVLQq1MqCwkyJm0kuFPhuOI99HF36qaS061ao9xWp6qdkgi0Am4hbZkxwDxM6CLc9U3F7WmkFBgABOBgctMxz9dZoVUrdzQpgseDjnxJnWaCo1YkzgMfYRkD+bHBJxJH1OsWoDGZ+0f1nMmQfoftF1NisA1qoRiYtiWxHzLwke2TAmOLqe4QLFrk5IEjOI8iQZ919uBoNSZlhn9TmeD7zEwf6zq/tae39O9nd6kf4ZNiLAzc8XP4NqjmFJOqNfbFVRnBscGJPNhKn3Ag4IOc6grgjkgwTEDxxj6z9hg6Biq/FTOKVyWvTIUuj2h6dpADIQVkAROYEGB5HdX6mzm0VHdbmcBsENUYXjB7hKiDM4gjB1SEm4xMDkAiIju7YH5tjOBxquTHmT7GcZk4P+scfloHb4R6MPRNQ7hTcLhthJDWG4eoeCvugnHzROjvUOmUlFKvtXO1FVGmUBRJZabI3erFQxBAyYMiQANJvSKCvBZkpPTUqGgowcfKxIwYHBaDF2cCc65talerToqwqICFKpNqVHIDwGNwi0C6AIAGRyE266PXXa3ptkTbKxUlWDmqoNpdpAdqVwEPAAPHiBNfq1WrSRancEbDZLKGB7ST83utxkWkDA0173py7Xbbhk3Ff06i+ifWogByZtC1HUS0EEkAQoOcA6U+jbBqxKXMiVSqlzhLpa0MTAJLAAdwyf0CkKrSzBivhrWg93jwTJ8fU63O+LS5VVZbbbIW0g89ouLcdxM/XjXSukrOyaheFpem9NiVpsJbJN7kSLrj2mRjGMcppVQYg+39wD/Px/QDG537VKwbvpVFQdwa03Y7vw23ewMRH0OoNopqsQlNqjwXtAJkiWPagvOMkyBg4mNbbyiRJqEliAltSoTUAVVOTEBCItGMWxq38O9SKbumBD3t6BaSCEqtaSGBBzPLTiZGY0F3aftH3q2gVbkvU24gqpDWh3llBnMHtkRAxoz8ebbbrSobmjSVDuqRaFObiUaCp7bYcyAoBaJGTq6/7LNrUGH3W1IJBuC1lwPDoFIHPzQZxAxqTqf7PaIWkd3vqpp0UFOmLEpwoJIC9zkk5PBM/aNAlolSo9M1BUiqbFqCnINph4wA8SbhMADjt05dN6bSp7Ouh9Is1OqTUZAzHsJUK44ACgyCcgngggpS6l07b0KdAXVkS6oqf4kknua51SCtzDtA5Ig6P7P4X2dRUZKFIo6ghbIVg0EEoSUn7gHOg4ZUcRIMePAJ8+MkZ5PHaJI0U6b0xNyouq+kEYIVhbnUks7A3AsbsYkALmMDT51X426ZQISns6VQBgpYbZFpxJm1mQXQccQff3ben9Y2tTarVQU125x8gCr3WmRbAFxySIEyYzAco+LDTpMdvSmlTqLTrJToMGS4FxNQP3hjTiIJnGDiDPw3sd2As7CvVAtN1RQk9oDZqVFvEAWzgHPHbo18QUtts6tKrT21IJuDYa1Fg1RCGWDSWoWp/KfwC7BiOQ3b11VDVapUKLJLB2tAEySFIxzz+eY0HEt3+z7qbOz/ALlUlmLEIyGCxJIFrmBnBga0pfs/371Av7pWpg4uYWqPEliTAyff6Ak47dU6SLZKXGJ7mYkmPao5En3PM8+Qlb3qG8ZnFPZGnRpMS5ICsy0yDUQ2G24rwFwTySBoK3SfgCgLwd09VLrQtKmEzTwQW7m+efbyZE6dtjt6dMenSVKdsMaaAC27IkKeTnPn686TP2e+oDugrF7oqqXa0S4bhBiLQlxEgdoGIGrHQqNKrX9Qq9bcq5/eayVVNMG20KCpClDPyKJlc8ZBG+LKRpb3dUheKdSoWIkWtdFQGPlPJMEgxbknhcpVmU3KxDghgV5kcEe0HM/bzp2/arRjeUu0CaCk2jLd78lckiAAfpHsNJFuQBJLfU/zxk/r/U6An8N7paO4Qv8AIyuoOfPH27wATwMzORrxt3Voj01rWBHJ9PFhJAaTJZXkgABgRAnEwd+hdNFam3aoYMpViHJUMGGArBT3AHM696j016VHvCku4DOJnIhRkyFAWYIGffEAJoVJwY/T2+nEZ5H6ZOm9OhDc7plcFLGEmmgZnkmIUYkiWNxFqjMzaVLaUbmUATJUDMSTA5Iif/PjTF1+qzOKdN2VYtYKc2nIJCx2hcWxyRPI0Ff4h6bXpOWr0xkkXzIcwDJNxIaBwY4PIEGECvRQi1lSoA5gXLGSO4SVInyQRzzB1KOn0kozSrNVFUGVNJlUd0KQWFtwf6nkgedWqlCrR2h9RKqdgElZWXMRMR8vABMfTyApKhImf5J/qk6zUSqfAMfQf+OdZoL3X9kdtuHT1b0bvVi10h5+bFt3N3HvjVDdBlYXZPJE8E4zacRzzP0Gdd62LoVEU1sxCgT80sJBLCIIkk5JnXPuu/s89HeUqqr6+0qVrmXgoCbmQlfBEhWHMQSCRIA2Jq9KWCC213BB/wCytH3xeVGZ4+ml+vH05AMjxAz4Jxn9Yzpl6NtjS2/U1qKfTVMXH5mBZVIPDESpkf66VHdQLblJ48xyDPGT9PoOY0HjVI5wx+2J+s5xGcQdEel7JBXRdyzU6YZlJkKVIBzBloV/mgSIPtgUlWByIIIPvyQR9f8A5+mrVfcursHaWm0ksGJgyDIYyQY4kTOgvHpVWrUrWtdFZr6jjsKnuDM5kEmQcZzM8a9G69An02YIbe4qIZ6RuyoysEjyWnJnOhpr1FRGvMGQFDHAW0ZUcCeDMmDxAOqqnGDk+YMxGfbH1/8AGgY+ofE1RqNLBBBu7kBBsyovaSzd0wVAyDwdUlLmkHqVCqA3U0IuBbJLFJI9MZEwZk4ydUae2dyVVGIVDUZSfwqouYEgdvJkA+InB141dyQxYyv1OBzAM8AHifGNAbpda9NhWp06akGXpND02gx8rcgzwp+p5GpPiPpNA0ae8oMlP1ADU29w7Wec0pyaYYMpB+UgjIOANCpJUBBULSoSGMlgVEAGWYE4+o4PGiW2R/QWk+49Omx9T01p3fUXElZPm2SByYk6CjNP0VhYdSbm8Wk4JFuPmABkzx7aPfs52Qq79WKgimrPLcTBCnHkMQfyOhlXapBpJcCwDF6rQIW5sKsjIIIk8kCfBLfB27ba1y7KXpG1XtHcqtkELOTIiPMkc40HbtpR7RIXjxJ9vv50qbr4fonqr/vG1oOtanfTchiWZQtwg1ChIAPCj8OiFH402NOkKjblQkwFN5eeSLSpf8tAPinrWx3b03bd1glMMvpUaDXMcMTc6DEBcZEffQWfjbdU6e3NKh+7UrnC2JZdMAgkKJUgyI9mBmcFm6lvmpUWajaXpgdpN0jiIGSYOIIOOfGkPY9S6RtXBp7ZnaAfUqQSJ+aBUeAwkZAEk8+7PT+NKZ23rJSe7IppaoJIAOCsiDgwM44xoEv4ZX92ZyVSrUDkQVQMoGB/iEsq4mVk5/Foz1TrVX92rp+6et6u5qUoWWUC1WW2wTJfIOIb7jSU3VQXJ9L02NwqBJZYPLpcT6dvzNJI8440XHV0/c6e3pV2pX1j+8CordoZiQVI5p8yBzacDyE1QV6WzQblTTpfvNMUwWVxYqVCxFzEKIKgCRniOQ77zqVapQp1U26Gk6LVqCpWCqLgCFcekXqKCQxAi6M4xpM+E9i1cbdZFqb5qjKWIlKaXGEaGIFS4TbIuEzrpm5pVGRxTIuZTZcAwJg2gziC38tAE222r7RkT+DSpVqjgMlVnWk5W4U0Woq9pCsw/CDIgclV6r1DqhbcMjRTkK1egFCkqSiW3GSsQGdS0TkwloL9Gpk7tDuXd6riqHW/1Ka1AtM2gT6YYKtUlUEJcFJONOd4XIBxwftxEfygfloOVdM3VOhtU3O5p1N29V3UMzBlRabSBeV7AxIhcAyDgKdSdB6HvK7PU2wbp9GsxZjxI9qawrYzDG0QcHyeh9O2K0Q4SbalVqlp8XxgAYgR/p41Zcyc/wB/qMf3xoOafti20Pt6scq6kkexVhP5MfPg++UTorsdxTVFV2LqoWr3KSTAnI8mZ/2nTr1PrA6jvB6ZmhtqoKtJNyoruze0O6AZHFml7rvRxQ6giqAEqVFqKtvyzUAZRI+UNMZgqV50B7ZfCVSg1d6lA0fVCqlNQSokKzwx5AMrAJOPIAOqnxf2bUgpmpUVQRIUBRcRIwciI8Zxo7WJyFuA8qMDODcswbf+rBzjS98Y1A2zUXcVhyZkhagm4gGBHEecewAH8MlQ71GytKmahHnPb28Ce79faJFNN9UqVCVMvUb8Mg3EyCM4gExEAc41nTeqenSrpaD6yBQZwsMJP2tuH3j21HsoUpUDAm+Lc+BJ4I/CYic5z40Bl989RhRrMQ4IDgzKlSFPLFWaM3AfWDqx8TVgtJVUBb3BgE5Cr5E4yRz9J+grcVv+ZVmaW+Y9qwhHygWsQRZbHEcR26u/EddCtMrURiXJgsLhcuZAY2iQMYP00A5EEfKzfUIx/mMTrNWKVsZAn7H/AG1mg6F1j43dEFUUzFQlVViYuamoyZGB3e0Z4E6W1/aFXCAO61FMBgyzCqZjwbjMzOcSBEat7/p3qbdKBtQ+q7TPaRTS4y3C4xIkeYjWdD2G0prFRkcSxap6SNIBKwjVLhTXzNpJ5kSICt8Q9Oets0r0Qxp3F6gvaM2qCqk2QrAzEcg+MUOpdQ9PZU9s9NG9SitSnUVU4Y3MGaLpVxaRM45GNMfU6dOqAlrFYVVEEEycTYAMdxgR5wMaXOt7MIUSmjqCtvcOCHLL8yiSQ/GP00FXoPwtut2rmlYtIdrO5VUkDgG0sxjm0e0xo5uPgesXpqRta9iBSPWemXhvmYOFyA0T/XjRXp27Kbfa00JE0xPI7i5Lnu5Nzk8eBxzqxtupMtY3BVzOOCZw0hQSIxMCY50HN/ibptShuXSrT9KSSgEWlPw2sCQ0DyJyM5nQ+0nP+omfzI+/6a7j1KzcbQUqqgrWXtLBuxypIdZUWwwBMEYkHXFK6Ml1whlkH7gwYH0jz/LQaUXKGAWUMkNBiVnIGMjA5E48QNebi0hbRiT58eCZ4P1xMDB51iEXAYwMZnxkY8Tk5HnRIdFqViHoqAqxLOyosxkAuRMLHEkSPuQFsk5kyon28gYzzP8Ar9dTmrDySXfA8YiDn3+5jzqXfbGpt17goU/K6Mrq0ZgMjMk5xB4zqneDMEHPMc88Aifyj9JOguF1AULBic2wTDEq2ZM5g/pJGo1qsk2sVJifEiZHH1yPYZ9p0ZQO04g2kFf15yIM454mNbsads9zEsLuIIOfIBmQRjGOcjQMfw3uhW3NHbVS7UKjlrEcKbihKm/mZhSCQRLcEkaf/iXoaUdl/wArSFIqZdnph3KhWyXfJAZpMXTkeDrlvwgzDf7S0SfWQx79wB5xxPnwc419C00XwAD/ANJI/wDtOgA9Fpbc7KlUAoVh6N5Yok1LUJMyvNwM+QR9CNcjrb0yrs/zN6j04yvExYoRCIW3t4Ik+D2jqdenSDCpXp0VcERVKgElWmSxBjz+o1xSm1P01VEi1QMAKLhILBxUmoZjBEQT7AEIW3N3NVkOFLcgj5bogYjnznBxGmr9l1Kluam4pbinfetNhOICEp4IIMuM84yT5Rduqk3HiQM4mDJwDMD8j7ZIgltuuVkzRqClBhSnZaPA5AGIOf8AyDf8MmnU6htrFZK1OvVBpqDZSo00IAEcQxcHJJJJOSJ6oiq8gAP4IGTHGYOPb+51zSj8ZilsTvRtqL7lkUVKphTVN/pkmw3ngExGftAT3+O95uatMV65FMuLkUrTpxPmIkAHliRAzMaDsnVeo7LZpR9SrT260JCImSAUsKgKC/DA+JNsz5V+pftk2qXehQrVmz3PFNTHJklmj/0zxx4Rvi1/RqmigWFHeYDBnMG0lcCAAcce/Gge7VIBXHb3BSSs5wpIJwPEnyZ0DjvP2ob6ortTFCiqQCACTLNAyxycExHHIPgBv/j7e1VZW3JVXUqVVFWVOI7VuyDEzxjQM1DNomG/CPJBgAAH6n650wP0xxt/Roqjs4X1GLrMhptW5gQFIGYjP56Cf4KSGqNKhoCRH4WlgZIIgsAojgmfOc+MaoJocdgcxkfiQ8NP1OOefOqnw9uVS5XNpqOqgETBXPdOACTb9D4zIn+MqY9OgwxN6/QSEIH6A/cZOZ0DTvNypaZBBz5HMN4JPzEweI8jOlz4jrGtSp0UVywq3XFIQAjy7xBJJPtnnAGiyIHpI4yGpqcZjtAj5YweZnPMAZ1G0BuUqTaeWzI9yqgyOZBxke+QXPhH4VO7dixto0v8RhmSeFUwRJibuAM+0tdbpNHdtUSpbS3NNb6NVB86osgVF+VgAAA+Db5lSCv7+uUdEU2UkdlKq1oJuh2IURJAHIjGMDVnbboK1jFpBi4f5Kigi2QYyTjiBMwdAD6ZT9Sul5ghrmLfQTkeOAIj7aat/VPp1CSxFrYa6OD49pnx5H5BtnTcbokqFd0ZwBgTESBHkgmB7/Q6v9RMUauc2xGJJZlHiZMHg/qNAt09uSAY/kf9jrNT0qLkCIA+4H8jrNAV6l10BaiUTcHJU1HQglXADdpJCXW5Mkx/lkzJVWlUo1K1Guy1aaC5SSrBneztMAMmTkAQGExjSxSckWqRkyD/AE5jyfP88nXr7jEYj6+f059/p9MaBl6J8Qy6U65Z0ItuJuKtMA55SJEHInntzd+Oa5oejSWZNQ1WtkE2kAZtEZJGBjEfVW/4af3ZK/h6lVIjBFNUMyMD5yOfw8c6ZOoU63UV2BFpYKKFSp7F6jIrPPEqkzwWOOcBN02p/A274JBtAMHhzzOe0ACfGr+8YhhJYj1LSYnFoWfB5KjJz48aX+gVBNSiCKlNKkgsoErJCky0CZnIx7zgllW8OtYqgAW8wRIPYMuwzn5oHM93Ogj6Sk1XqO0VAFIUsLhAtwD+GVPyxBHIB0r/ABnjeVxCiSuOeaYOflgkmT7E/eSf7tXo1jKAtSoMxlSLqYYSVJW0GM3AECDnOlrqG8NSs9U8sxJ85OP1/wBjoGf4P6LRrUK9xVq7ApTLCbZQgckFe4qb4IGOIOgu5pua429V5sb0wyzAEiSATBJ+b6nznRT4TKFWplgrFwwua0RaDzIkiOPOIPnUfxHsmTch7++pJ7iTmYwxwJkLzjkmO7Qebfd06MqqhJJYybrQMAPB5IySoOSQIEjVUlaqhQFNXJVkEMSBFrZgyYiJjPy8EOJgjjge/Gf0/MiPrGp9qrNUXJH188STmPHuf66DWnJJHCnJMYPj+U8ePzz5UXGcSfAyR9p/PPOc+Na0GYY9x7j2yPzzjWwoAiYuA8D3IP3OYP6c6Bs+Dumvt90u4rBQVBakGMksRAYAQIE8yMkRkYK/GXX6710oUd7WCvcrU1bGKjKP8MgnBAgcgfWNbU3PpUb4lqaN4jNOeGEYX/NI5yMjVza0fUktTDD5rSo4VZhlgQJ+XBMDE3E6DmlaifUZYl7reIM3RywBBuwZGDIxOrX74UchCzWviW4KngQCCJ9sZmPOpfh3Ztut7SVF7mqepA9h/FPEeBHtrXZ9Hq1ahDLaA0VHP4TJuknlgbhAnnjnQV+qdQer3sAoMqCqwSRnuiTcAZk+OMcVbzBAOSMRiYx4HtPt4089V+JKf7k22VAUtKhIlUa4QbrcuvOCCxYkkg6VeibJWrKtRGZILWr+IgEqJ+pBHOfB40F3db5h0+jQYkTVerBJGAq2cgCGZ3IPB99COmbM1aiU1iXcJ9rjBPGABP8APTv8ZbBK1EVVpei9FQIVbVamMxAwCAxMge4hsEBvhPpbq37zUV0o01qN6hURcqlQBPLXNAHBKn2Og1+Nd1duamQO4MArYYQbGIgSShHd9xMaF0Ol1awqVFAtQF3aQAAFJjGCf+kD9BnV/qvXaVWA+3UWkhSrBXXgDIXuwOGBEce+jnQtgtXaVfR9S1bvUBtYdyFDEDJKlWkRNpknjQLnw90xarO7VTSNKwqQJlicfKLhxyPrmdFt3tHUhvUSstloKj5QZx8rRJAPmBjxAqfC9KxnRwJYKYJE4YqfxArILfbzoy6SxtMPxGJ/VD/mBEAx9POgVOpUQzqUKlnEG0yCwxIgA8RzmQdHa9GlVUBlS4kEm4DJBBMARyDCyWAAJOCBbdJkMiPiDIBIzGSApyRy08eYz5S29N7oDrd+AmQJOPIYjINoWcedBptEUKEQqVHet7LIC5OQoB+WBPtk4xLS3UyWRbQfpk+RMkzPuPPmdartjyiM2c2mT2ANLLeWWIyWA44UDWlGoVIyUhpn2MFeC30YYiP56AHu638SvaQRewBnGT/2+ckR951Jv6o/hvK/xUtIMYIweR+KSefJznNfqe5/jF5MszEkDwcCO7PjJA/nmxsAa9J6YuDUzckK3d+EqbZiRIyQCQB5OgsUd0jei5i5FNNxAnkifcxIPPvBkTrbq1QBLVgG4YuE4zJzIP5+dA6lex1dfeQPbMH6gYjIEidH6+3WogIMK8OsKeeDm6JEcREg8aAem6VcMWkEzH3/AO4f01mp32tRSQgBUcXUiTH1IBGs0FCptGClwGNMNaXhis4wWiAc8HP3kagqIIGYxmCfqfy8fr58kum/ELpS9FgTTNxFsCLxDDvRgysIxGDawMxoSWiJ/PHET44J8e3vjQOlANutkKO2oM7U7FAVYVHJlyGYyCwm4mbvsJZi2PSa20oKlA7Woyi5zUWSDeSGRp7IJ8yMTHOhH7MKZ9PcEjtFRIP1g/8AuwRj6/bTjUQmJYmI5jmMmMyZiP8A50HK+s9KbatTdGZKjFmBxiIxgYEsBmcYjmcXru7MC9K0rADAMVnwwAEngdwOeNH/ANp6n/lQuJ9QjiQZT24MeJmdJfTgSTAuIzYQDdGRNxiJ8Z+2Z0DR8DbZm3rLVCkGlLAYADmndiMmwwYHE586SXHt8o4+3H9P786beiMNvt99WIUstFaMEAj1KzkiJHbaqhsZBPHsqbTZPWdKdJb6jmFUR7e5wAM5MCJJIg6Bi6fuV2+yp1bFepVrPbcowtNUkz8/JELIEyeMEP1LqD7hg9QqIwqrgLnhRkn3nJJGZxpk3e12yb5dvUDNS2tFaYUhqZdj/EcsCLh3O3EcATHMjbnagSm129IHgmnfgRM+qWI5Hic5ngAv0fhyvXQPSpXzM2kEkSADYpuCzIm23HOrO8+F9xttv6tahUpy4ANSmygABjFzIACSQRBjH31p1ekHclsnHcRAQAcBRhQEjFogARHOifQt8KDGJVWm5TBAEAYVsFszDA45w2gU1oyYEGTzIP8ASeffHGpKjnOTPJx4M/YZJPPIn7aZW+Gkru7jdJRdmLFWoMEDN3QrU2qH2ORIBH00I6r8PVqDqji/1JFNqThlckj8+GHaQpM/kQ6Fs6TNRosJE0kMlyAOxFEEKJAz3A4zxyfd4vp7fctDD+A5AvPlCoJUQOZgf1k6NGvRYxUWG+W5QFYMvsf8NgAOO2PMnOoOtdLLUK6039RHokGSysmBZIzKm1QDAkDF2g5f8Hbgpvtuwa0BoPgC4N5+0aq7t1uIAZ6ZqMwnBYEkD2MkRzH05Oom2RCuz3JaIUFeS/iflAtkmORBg+NKlcm0+VFuOAImPfyfzJ50Eu6JjiceBic/X2n+wRqFnzhZ8kHPEHEECf8AT21rUqNgyzQB74jHvMgAfU/SNeM1ogzzkE+JiDBjxx9DoD6dWn01YXqWgSxgX4bGQw7hjmRn2LF8Q7zcUthbVuqGpTtcmoP4bNWvUMtpaobKa95YmSRPGueU6pbywzj6EExrqHUNvVp0KjNSFSkiimSE9SSAtKbXHzX9xnGRJnOg5eWJOczH5+3POP7Gnb4K3Q/dai3Au7mUP+WwAECcw3IxGPbCQ5UwFuj3aBwMkwMGZ9zkDOmnpu8ptVo2MEuUU7JOBBJzxJAVZGZEkSRoGK9XKmO8i7t7rjC3YMOcR8o/PzqB6RJJBkSJwARnhpMjtGVaB9Cciy1Mwbr+Ytx4yORGIBH0k41rJwDLgiVuJZ1BJ4YgVFUCPlfwJ5nQR22sZYjtAgCSO0ENI8YEgHwCDIxuKQAwgfJY3EgASogBPIyZ5EZHB1duJByCQxj1CWUeCAyKrLkDtK1PqRxrEdrSzBVVQAO5bYPlqq9iznLhTxjg6CnuATbJK/huYkEYxaRLASMTA4kjJ1IjsWU99SeQ6XwCZw3bVAjjvI551b/dmMEmFJuA9SQTPgqtseAVOJjjUIpWEM5CqO7uqSox3cqoJwCCOT7kRoELqNQktAADE3D2jMgQIj/Q/bVXYbs0nUjke/5YkZg/7fcZU3QtUJNo5vabmyTbABVYIAH5+TFb1nBB8ntnzP08gz5/nzoC/WaK1La9Mghv8QAQA8cmYgMoDQODPEwCvSj/AAaYIJhZJkAgcwAecGRHHvnIKltTX9Ne0s1QBm8iQSZmBAgtM5nnjTlWCuO0QThQpvECPGG/9s/c6CvU2+xnu3dRD5U0lx9PmP8AXWajrdMW4xXpgezVGkf/AOms0CYjHiRnPIj+WIjP0+2vXaYzPjEZ9p9h4/udWv8AhjBWuUqwAgHMxGCQcALJMSdRUrWx9JJyYgecxBjyMToOh/sz/wDyjR4rkRJyClP2zxHIgx+jn6/BBH1IIAx9ZkzM8ffXPf2cuVp1SWHplgAv/WAJYSY4KrIifft06fvSwIaI+35/6/aJMHOgVP2s1RG1JObakZB/FTJyJnH98jSXtaaemGAZ3S4iGAVc4YqRJPmIWYzjl1/afUH7vQmCb2AGRAampHnORzwfJzIUA6vRSlcsKS1wUmSZZokAxAU9oBMxnGgk3FWOn1ILFX3KEGZyKdU9wBiWMNjjPMZ2+BdqW3qMrf4SMze8BbSBBwSWABka32O1ap06sAst6qtTE5imrXQCcj+IQQAJJ8mBqP4fd6b3JUIUAIwZSAwLR+IgDORJBB8jyBb496e1PcCurmzdS8f5XC2nzBEQQ/1IzE6WlJAukcZW2BjgnwR3ZmOTHg6afija1a9NPTQlqLlrVOSpAkrA5BWff76U9pY1oBUZBKuBg54IyQZGM5ORAyHsAEEsA04xwZwe3xyI8Z485+8MuO1szMG6ffmB8w/Q+M6ytVBUiI9oXN0QAGCXeAOcg+TkVqgBiACCePaTHkYzwfr9DIWf+JtAhVAwB2xEKFMEeDEZnMTnm50rrq30xXSm4DqRUN5amAysbQrhTI5kExjwNBMccY8Z45z/AH+U69gHAjOPsfqY4/poO1hFqLKBGJ7cyQYa49y9ykCIX/NkgiSJEJDgBmWDA8xcRJAEETIBYHGDIxCv8F7hxsgWWQzkrzcYtA4RpEgg4E/zDJSq3WgAG6YZSMASsjBXAMiPbx5BH+MPiLbVSaVHbKyFgfWI9MsQSpICjIOVlxJzIMTpc3nS6aqGp1g2AWQju5jtK4cAn/p8QD4rNtKisEqKRa1guX8SwLSxEYEdpMQZjMl2/cSdpVoJRpqTSNSoyAiLQHkuV7x2rAWQMmcxoEn5cSARxKyDEmYiDkEZng+2IHYDESJmSDwfp9xx4/XXqmScc+APcg4MR9P11tvNq1I2uAJHgqcHHiROCD9RnQRUIBlhcJzzkccjOiHWOsvVaajGoOFDM3bGAc4n65wY8at/Eezpptdg6qFapRZmYLBa1wou7cnBznmOIkBVqXeQI/v3InHsP6aCYH24IyLRz7DHIHt4xOs/eTEXHGc/SBgfb28Tqu0x4H9/XOvQufoTx/TH9/noHD4G6ozVWpX/ADJcqyYuVlaBkwbQwAHOmZ7OJBgEniBnkBu62RBE5biBg856DuvR3VKpAaKiyJiQTBE5EFTH9xrqW4CzcEKKTbwc2wZtunMx+XONBRaiskFfAOR8vEZkTkiJkD7GdVt/v6dBwzMFqASLJLLPmFMoGERdEmDmSNEam6SmlRsGxGfC4NokYJ/zQDAGIMEzPK9xuy/zGT5PJJ8knz9NB0HpfxdtyX7SkgsWJKBgDkMKZ7j4FyOTgwY1B1+sK4CU6lOrRYepcCQ8LIhgSIZWPzKAI5AGkdK7YYECMrA88cmc4+vP1OrfStl67BVqLTaLphp7QOLOW+kDgn7Bptun90ABmMjB8gEW8+SRzzr3d0zTdltIqK5VpIZIAiLXWZkEyfBGBo0nwyDDLVZ6ghiTDAgEfWMGJLGPMe8W76awqVDaFJAYBOwR23QLQAA0GQABceQZ0Hnw9Ua4g5BFxAYEf5cHJ8x4nj20bp17hOZA988+CR4IiYz7DMh+m7WKnabyIBAA5OSBcwB9okGOBGNGmHdbMvyVIJcQeSDk8iCPB50Eprhskv8AlUx7Y7x/TWaqs7gwEuA4IDcfp/PWaArsklgjKQODLSIZYOZj6SQDmPfXNTVAbtyFmD7gcH210qjXZGuCCQRgtIByI47eQPcfnnne66aaT2mCfw2nxMH8PP8ATQdH6ZRCUKdNAHVVRgwmDm8kTAAYnMz7YyDd2eR2yYiYJ8D2jyIEn8p50D+Et2rbaw803tBtJgMSV4QmCXYXEzAPEwWAVrhgYLYMkDxngsYIE/fQA/2i1idqgAgmvzxzTYkZORM5+41zmpUjBBgAc5+uAf8AX9PbqHxeiVdkQFJYOHUsx8dp4xlbuTHHBxrmqKCyq0qsgFouIBgEhS2SAMCRk88QHSNrs/T29OmJuRBKrcACZLZH/UT3eIgZMair7OnIZlxBkQW5BnhYUE+CM/y1tt+u09wzrTVygICiGLxIlqrAemoOW7WnEAE40TtP+VSBkkN3QIAkrmO35RHLfLwAEQKaswUD00aoQQDJCmpyDwSD9I4kRpH6rSFJ0W3/AOlSYYIiUVjx4J5x7Qc56V1GizUK9ygD0HxAybCASZDSTLe3/fdOuY9d6iKziotP0UsVVF1xPpoKckwAcieMfz0FR93ggEmSJj2HGRzmcRjEzxqD1D5Me/5j/bWxBkTJ/kY8Z9oGD7a8p0jEnIiMHJniPf8A20GjNIn6zOjnwn01NzvKdJx2uWJAkSVQsPrEjMGY4IMQINGRAHH6n+ft+WANMH7PPTG/QVlmna4IOQP4ZzETxJxHuDgaDoVfZFFtgemFsHMWyMRHavHJmc93zaj21clgZDXKe0sMwSobBBa0RxIAEdsAaOksqk0idyqgEozxVQHPzuSXUxhahzxfEDQb4ldF2e4rUyyOtMqVPa6l2Ci5JkGTyJXyCe0kOefEvVVqbiqaaqyFlYPBJaxbZB4tJB5BPmcmcr/ETvtaitcQ0ASe0EgZ5BmB9QcSCTOhlffYKxHIBzMHxDTP3weMwNQPU7TnDNJgR3D39ufHkTnwDD8G0aNW5WhagJNEWmWLoaXzAA2hoaBHBPg6h+INpSWt6YqJTFBClqh3zcWYA2gZLRk44J8kR06kWqoAIzLMDlVnJLAMU/7ogTMRyQ6n8N7kMzigrIxwdvU9ZPAMMjMY++RP20EPxA5NLZtcSP3e3J+WytVBH8wfz0EDfp/fj/zroXTNmr7alT3CK6K3qEBiSC7EkD0yGBABLKCSCIIEA655UGcCP9P9Y0G6n8/cflHvOvYJPuZ/vx760CH2P01Pt6JZguASYE45x+WgM/Dnw9VqVaZZGSmGVi7KQsciJw1xWB/tMPO6qgktcp8xEE/mCDEiQPZo7Scrz/FC01RaNoCKq98G61ApysQCyiFg+CTAyR6R8QrXEIGV1W5hE4ELIK/MOCcA9x9pIX96BUp1EqsbTTcEhgYNpA7QR3XASBH2Gdcz3W2ZGZWEOptZfqvPGDnzj/fp9KvyGbwVgLGG+YD/AKSCTz5ONJPUehkn+FLMSVgmWYhoBJCgTGJnPg50AFXAyR4jnn/c54/snvhvbE+pUlvltmP84JN3aThVJxzGh9Po9QxcjIpmCcdoEmJzj7edG9psGVAocEjMicSO0QQDIEkkAjJ/ynQFqfsSblEHm0/9JhTOQc+44+UaA9frq25FrRYLCfAYzMws+YbHOMxGiHrsDIUyRMlFnJHuJksuPpiScAHv+mVWqMwBN8vnByeIJxnwY8HQFOkAMrm8CSJkQDgmIUYxI+p/XReir9qGXBAIFoKk8EgEEqZniBk8QBpd6LuqtEZpMylvHIOYIHkRPHtggidHywAMoto8gTB4IMNz4HEew0Ez1G8PUA+lVQP0ZWbPOWOs1lKuoABIEYyD4+zCPtr3QNQ/Zpv+7+DtjPg1zB+h/giV4weYHgEEb1H9kvUqqKpp7fsysVjA/VPP8oH31ms0Hu0/ZNv6H+HRRyVF11cWyMmFUD3IBOY9pOi1D4E3wcE7dYiCQ6HEzgM0gTwA3/t417rNBLuPgvfksPQVgeC1QQDIyB6k/Ljkf+qI0Hb9mu7k/wDIqOIYPTDCPqKk8TJENwB76zWaCXb/AAN1FRH7nlRg+rSknAGb5GAOD754GrVL4a3wXO1fMg3VqZwOQoFSFAOYjiB4z5rNBuegbsU3V9ucoQIamBLLAkeockycGBmeSNc83PwHvoH/ACrYULmpR4UQDN8jPjOvNZoKbfA295/dyZ93pjj/APkOoz8CbyM7c/8A9lPx/wCv21ms0Gf/AIN3g525P/rT397/AO/6Wek9J3e3rLVG2VsEEP6bDIgwL8GMzPM/Wc1mgdNjvq6qjOpV8M5WzLFJkWlYJgyZkyOQMx/HfUzV2QSwMzVF7oWbQGb2GCxGRaT7DM+azQc1r0mH4IzI4xOfB+3H/isawwGERPAHJH3HmP5/n7rNAX2HVrdtVpofThlZmiHI+SLlExMNbMTJ5jQanWQEHiJyBn3GffWazQOu06qq7Ym4lhQYSQYLrTJIwTMXgyYmdIxrD/x7D++P7GazQaNUA4M/2c5GrlLbg0zU5UOF/OGPHHCnJ8njnWazQaPUVvM+0f6yM/3zpt/ZZTv3hRV9QtScAGO4gq2CflMDnGs1mgfm6OKnbTLAiWCuxtxBJkEsM/U+THEVdn0rYu4SpuqiV6nzqaQIuOOQh4IibvzGs1mgL1P2fmot1KulTH4qRWYIPKtjxwBkflpRqUxUtCv8wBVAIyI8jg3EeLeYAHGazQAOpboUV7JuqNE8W2gz8pGR4PPOeNAibmDXljHOcERx+es1mgN9P314iow7SJeO5u7zAOfE/Y5zN6nWAIAMWzmPm4kgRAGPlxzj31ms0F2lv8ZfyfwgeT4g6zWazQf/2Q=="/>
          <p:cNvSpPr>
            <a:spLocks noChangeAspect="1" noChangeArrowheads="1"/>
          </p:cNvSpPr>
          <p:nvPr/>
        </p:nvSpPr>
        <p:spPr bwMode="auto">
          <a:xfrm>
            <a:off x="101600" y="-15398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data:image/jpeg;base64,/9j/4AAQSkZJRgABAQAAAQABAAD/2wCEAAkGBhQSERUUExQWFRQWGSEaGBgXGBseHBsdHhkYHRsfGxocHiYeGxojGxsfHzEgJCcrLCwsHB4xNTAqNiYrLSkBCQoKBQUFDQUFDSkYEhgpKSkpKSkpKSkpKSkpKSkpKSkpKSkpKSkpKSkpKSkpKSkpKSkpKSkpKSkpKSkpKSkpKf/AABEIAMQBAgMBIgACEQEDEQH/xAAcAAACAgMBAQAAAAAAAAAAAAAFBgMEAAIHAQj/xABAEAACAQIEBAQEAwYEBQUBAAABAhEDIQAEEjEFBkFREyJhcTKBkaEUQrEHI1LB0fAVcuHxM2KCkrIWJKLC0kP/xAAUAQEAAAAAAAAAAAAAAAAAAAAA/8QAFBEBAAAAAAAAAAAAAAAAAAAAAP/aAAwDAQACEQMRAD8A15gzWW0VFRXLOo0zbSVY76bEFCPmNr2r8K4mKT1AzhWdUGpiwDIQupbhtMgfEQRt0IxFneJUS6g0xpFibiZUXMdmuAI+WBVWr/7wJpDkBJBJgxSTtfAOHLT1F1GlpBnUNd1IPWxF4v64UOJMWo0vKWWNIGgLH7wQSRdiTqF/YejfyYzl4RgTpUww+sEC30xzVc7eCJUdL3j5723nAMPB8i60nCBb6gRLTcjt5Tt1mI9cWOFccNJyrUlAYIfLSU+YVWiwAJF9OmZJAi9wY5VzqU+GPV8IPFVxpMCzU0DQTNtj8sDOU+P1fiNOs6vVRC1OnKiCCASDDN5jYgwWkXOAdeAcx0/BoLUrU1bQvluCDp82qfc72+2DOUy9Oo3iNUFUm40mFGxHlDH74T+JcJfNU6Coyip+GpqNQNiYYydJAlZv7jAfJ8j5mlUXxpVAfjpsCVPQib7x0wHQOZ+IKqFNUVKgcJAJJbQQIgHqRhUyGcpUsqStar+J8Oq1OGcrYG0EafyzBG+APEuJ16mbeka+rwmZUdyotIJlgAAfLPyjrjbhvEWevTY0y4KVPKhmQdepoMReTH+2ANct8256pqmoraTHmpr6fw6T174YKHNmZ16DTpM2nVZmWRMddWAFPP0RUGpXoeX8ysl5HUY3Yh6k0a9wtiGDbkyLz2GAZF54KmKmXcRuUZWH304s0+fcsbnxF/zU2/8ArOF7KUqhLa3BKkC6DbSp6R3xWTMVE1Dw0qJqY7kHcyBv2++AbsrzTlnZor0xJHxNpm38LAdvvjXM8ZUudLoVAiVcQAfb23ntv0QfHAgMgJFt+h2BkXPS2KdVaeryIV33A/kTeB/e+AbuI5xKlG5CtJEzM9r26Ht7Ypf4ioIIuVpmmBEgi24gWN7H2M2ws0agDDUdj6+pt0+uDWczAhirBi5vDGYNvYgzF+gFr4C/UzlSl46CmWLymo2iQy7wZu3fofcbnid2Zgfg0/lZdyYta+kRb2jFFuaK1CqSiqQJWBOkR3AN+1reW2CjcWBphnyylWEhg8jpvKgz9t8BJl8wh1mmgI8EkyLAw8G47Cdx/LDNmKOmiNAIbQOrRsOkxhXy3FssAyvSq0mYQ3hyFNiCBD369OuL3/rWkUYSBFgJMi3qB+uAt8LRs1AeVKKAGhl1D2I76tm7WvgovBnVCivYgAA7AAgmJk/fAzg3Epq6albSAAUTWFkaRuhUGOvxGcM2XrAxBm3f2wC5mOAtI1AG0AECDMH1vbtgR/hdQMVIKkbSSJBA2mLyNumHrMZpQVVr620i03gm/awN8VM5TjUA5gwbg+XbZhtsN8ApZYeHUWQZHlBAuJBj5neO3fA/MIHdoLfIQewJ/T6b4aeJLRqKY8LexZgpk+o69Ok4V+JZIoCfKJaxi5g7gqYg/bAVI0kxfTIn5wPt9vnj2md4kgn3v8jtb9cW84lOmzU4DA/nk9mk6Tbt26d8RHKoBOpzB/hsF7mDIY32nAavmCAhVQdIJAY2J0qTdgRspv3PTBKgxeGKUwCSAsSLLTvsrRAF7XO22ADVwQnmF2I06oYFkAHX+IRfeMWKmcNFYixYhi58wXTTtuI2P1OAMhQbigIPrU/1xmIkz1eB+7q7dEMfL0xmAVM1+DJ81CuD/wAtdNrRY0/XFfM8KyiEVAudpmNx4e1xIsLeWY9cCHeapK/D5b/TaPUYEZptVR3YknxI3Pr632+2A6NyrmSl1ZQQFMNtYC0SLkbepGFWpylTI8ubotN7rVXpP8BwY4AniBtBCvpNxMEXkfQ9p2wt5ni9RYVKh0qJ0wABcb/xG0+wGAYMvFDJmgK9CpNTUQuomNKi2oC4g/Tr0C8J45+CXR4aFmbUW1+YRBUADpqUEgm/a2KOZ4m4CyNRdvSbC8RaDbcYNZblmrWFOsrUgZJAYGeoOwgX7YB34dznlaVKhqc/8FA7BGgsFC3aJJEEbHpi7T5vydbyisrarAeab22jCqnKhqU1pVHAI6oAdvfTFyf9cRZTkwZaolRamv0KgTcD+LAXONUFpmo1ITLLJBCtcVDuRe8SBMwdt8SssZzLi2r8ECTYySHvIsZmZ64XkzjVWzIdidFYBQlrKtWfhiwHWQfXeTDEHPUYsPwSWk2EbW9MAdy+vxYJHwnoY3E/mwM5helQqDxMuj61sVhSIJm8Azfv0wxf4UkKwqfvBTD6dR1BCbn2P8sRcV5fR6irUOphYEmY1RHTAJ2X43RBMHM05NtLKwEAC+oyb+u2NqfMeiQaoMiRrpMD5vMLoT37WwyvyFThyNlZpuOgkxtihX5CXT4nmIAAkDoAOk+n64BezHGocSoBH8JkeUGZBAPTcY2biStDSSBsT8rSBExv9MW85y4q1PiGrsd4abQTHX54EvkGVgAIadtr+sx3wG9fNoSAp3/0v69PvjdqnmBAIIMi0e0evUYoVsgdQDrJkARvsSOk42q5Jj/wzCg/FNpnaftgC+oHcXgxJ23nbuTb/XGeKQPjYe5tMz/5SYjAtkJbysQBaASb2kbXP9MTFn0lQb7+9p2iduljgDGTru6SzWm8qNyQPlA/nitXkM4EQQOhBmd98VsrnKmm0WuJ3uBe0GDHtviRM2zsS0Xid4At7xf1wBRlTWpjzaDqJAhhrcGBuWiB3I2jcmOE0iMtUYCoksgBBINilpBBmDf3xVyvFUXT++amSW+FQ28jzeYQIYkR1g9LkMtnWZayKrMgqU9Ld5ZZJG4gKJ98BJVzNWmV0Vq8E7EEkesOpx63GqtQmKqtpAhikMQdxCkSPX+eC2Zrv4iOQJEi0Ebe+A+ZzY8SqXUM7EBQFmBEkiSe94vgBtTMOVFMhWkWJBsT7gk2Ex2B9sUK1I6T5zp6yQYPtMnFirTjSYg2JJgXjoQPQfPFZzCr+U2g9BAG43wEBytWx1SLsASfT1jbrjPx7qCNKlTAadPyholPl2x5k81pN1AKi/uov36/rjM7X1EzEH6naN8BXy2qodVINKlnLKQdI8qggnrtfeSOoxLWVtIWoJgWkyRZQJ+SgdNr4l4JkWBmRM2Glm1CSdl3297z0MWaufAa6U2EDdTPSRKkNa/XrebnAVgF/h+wxmL6ZilAnLpPX99UH26YzAKFN2j4IPQDrZj9ZP2wuCjUWA1O2otPU9PsRgnX4IdwWFulvsBq+2In5faRDvv3P1t/OMAzcq5oKyzYGAZ/y77YUc9nahqWVlEAQtxtf3kmfnGH3g2XWlVgAsRTp6SwGqSFJ62+P7YTjwytMitU/wC5u3uPtOAiyRLOC0wFN2AF7REbnzTi7/6mzFJYp1NKgmBCm0+onAvM5WsHQGqx1sFuW6/7Y14lkmRAVZXvBj+xgDOX51zQklwY7qDjQ8+5gzPh/wDaR+hwv/h6o8pA1djY7T39cV6Wo28s4Bz5Uzr1jUdRSB8RWKkeVoV7bH2ies9MGM8zJnIYy65JASYmYWdvU4U+WOXq9d3WmQhVQxl9IuYHuZxZ4jRzGWrurP5wFBNmPwqY1EExN+2A6tT4jSjxBVplatOjSSHGqxGqR0ieuLB4rTbNO7tTRKLBZm7MTpW3f27Y4pT4hWBO194Vb/8AxxOmfq6vMJHsv/5wHa85n9OWb4JlgdJkEtUa/uVUmPXFHNZwaKbJeaGhTeGeoYMnaQAfrjm2Q4oV1DbaIiJjqCO07dYxF/iLKYJIEyBAEH2mxm/ywHQuK8eUVWcUjqXuVIkMFiJBIOn+e2AXFuYRWVl8PzuVLMSrXAhiLCD2jpPyBjirEbkd7xOx777/AFxWr8QUPYEid+vTr3gb4C/WYU6iorEuPMbsDTaNJ1beYDoJsdzi3lsmpZgXp6d/PqKghZBUC0k2EzO2F5FDOGUE1ILEN/ygkyZvYE4lPEgoDGdQNrEwZ33jAX+ItpH5SQYAlRaP+35idjglwKgm7mkVghtTRM6YIvIO8kek98KVfN62JMb6jNrk3O+842/HQoEE9jGAbsvSTVJZIYaoGpiAQLLqiT1/0nEuWoCPilzIIF9jYlhbcG3oMK3Ds9oOrp2EjvYQfp8sGctxRiS0QxsAZm1t+ltzuYwElOtUhlQoQHbWHQNIGgA/8JgIvtFjtGHXl/h9N6lRPD0aampvKyEjUxS9rixtESMKnCuM+FTiHBD6vLUCzt0NyPL36nvgtwrmArSrEwBTVEAMNJbVqm43/QWwDJl00CtUNXMBFkgF0IET8PmYkf5sAW4zmGyi1GcO+u0olhcDZdzHU37Yr0uYqKqyqtFVY3GhBqg2mGHSbHrib/HaDIKZ8BUDAjTYgmCx8tSfitE9BgIeL5iqjqlRKb64Z1VagUbHTKmIkgdffAvP5h2MeGgBJMLqAE2/N1A+2DOa4uiFqoSkCSJKzNibAFiARGowLkjtiehRL5dgj6yZZCqNcwDaRqg227dZwCnSzJLMRTJIvAEHreZsLbx06TjbM0QzAqp+YtAtLHvHp3xNkOIVabVxBVtSappzpjUL2BU7iOsemCHA6q1l0VNKPolTCjUwJNxsWA2tgBNB2QwR8VgRMxeYgi/zg4slGYArSYrCgWJBso6W1GPuB0wcHDdJQwoUDUwdGVTOpZ8lhZzI9sW3qZhETwqdgBBKPBAUEmBtJJIMdfngFg5KqLeC1vT/AEx7hhfmfNgkCgWAsD4b39d+uMwCV+HJPT649GW9vvicG95+2IVz9KCdYgGD5hHtM4A5wHKI9YllB00kYGdjop/0OFupTM7r9e3zw5cGqUwmqmVYsq0zLaSICAQIv12gYU6zDUR1vab/AEwAPiFE+JSJItUXY/64ir5gLSQk21AE7zY6gDeDFp9++L3EVlqXT94vfviPmDh9MCiklFNS7HpYjr0H6YCXjuby9Ngz0qgNVRVjxQRpckiAKYg77z88UcvnadSTTpEESNRYH4iWJICiTBgREYpcz5zxfAZVIVaC0hMSxp2JiZAkxfFjgypTosSTLKDDQBPmFjMkW3tgHPkRT42Yi58Gn+UbeIv5T6Yqc6L/AO8q+y/+C405L40lKpmHraQgpUwYLEH96sQYJJ3+YxvzVmVqZl6isNLIrAjaCidcAvilBH9MS6L4xDfE2A0NMdN8asNv7PSMbQZsceVTBE2kwPf0wEVYfT+/540ZpYGI6f74s6Lj0GNDVBNowHlLiPg1FaejTabFGU7774hdjpWR+lv9YxtWypeokC49PUfX54mr1fgAg6mgHpeLkmwF9zgKrUxFxA/nePltjWnSGxIj+xbtOJ6lLacR+H2/ngIFaJImB7Tgr50MMhnTrvIJBBI36EdcV8twxqupVUkgEkQf4dX1INu8jDDxPSrVTUIBGXpgXYks1EWAInt7T6YDzhr0zpNQqBKkqQTaZP5W6W3G1wcMNDM0WoVQFm0WSJOtipsp2H9LYUVpkDSwgqQD8xIvttg3wnNGnlq7AwQacfMt/tgDJOVLT4a6Jv8AujtA28g9fpihxk5Y0W0KgfWPhUi1uukCDv8AM4q0eJOyQXO5BB+YN/73GKGazCwF1CWjSJ9R9sAYfjFOlQdAzLWc1QxKMVbWzQN4BjqbicT5jM1vwzIKo0kaI0oDAIEgrUJFhO2xwlZikvivUMrLOVkbxcAHvgtk+JO1PUE1ECSoktuAbC++AoUMrVlyHa7QTqN4PW9/vvienw+ozFQZKjUZYC1ybkwYjGmWzu5DBS7EgNAJmG62tOBvGCzkobwRG38Mmw23wBteK1svKNLAjZ+g6FZ2M374nX9oOcUBUYQqhQCo/vYYpcd4mlZ9aAlFRUBEmSqAtaJAHc+/UYpZZS6gqNRPQXIMxt7xf1GANj9o+d/5Pof64zAJqJBhoVhupIkHqDbobYzAMHEeXalGjS8SdLwSaRmdUkLM23A22Bg2wGrcv1KBalUScwzIygMrIVkqeuktv6gx64t8G48tOnUpu4BNRWUvJUaG+cyCen1wOOTWsxqVKxDOwSlKk+jGIO0z3ADRfAMuWK0FaSNNG5Ig2pt3i9gff0wo8UbxwrxUpa1LIzEaWbVc9xKaFvJ2i2IeIcMztPxKSu1SiDBqCymRtqJteRBO4w6cD5Eq5jLKmYV6cUpoMGkA2BDKZ+KAdwdz7AsKMmp8R6jAo6kKCGZlKgmWjzQ1hEkXEnpTzwq5oqqsjEL4kBxCrJB1sdPnFh0mbDbEnK3CS2YAGguARTV9nYEQom06S2/Yegw281/s+qgLUC02pyGemnlKtpCm9pSRuI7wN8AFpZVMyoyyIWZUGmspUamDaiCLL1MFpYyACOoAcGqrVqLSDMaafvAAJUEXEkRIA+IWjacE+HKlJzTp1fFBUEkKYJkkjzQYHlAaBMHa2DvLdRWaqHrUllToQMFYMtkBMy4gklYF+hwC5m+ClayUJao+oE0Z+BY1MjN/ELbbSeoOLXEc1TFRTRWqFVVRkBkIopgMNpLwQdU7zihzcjU89UGtQ4P7xhtrIliO1z9ZxHwhHzDtTkvWrMApBkliw16jI1eSYBtOAJ8L4I2drVFy40SutFnSpCkDrN4Oy2n0xLnOGnK1UDPUSprI/eBdMAL0BnduogiIwd5uOY4cmWhtLqKiK6IB5IpjeTBP2+eAOSp5rMQUC1GYMB4hViNISSC86T5gARcdIicB5R4c769PxaGqGIUdY07eUmGAHeMV24YkUXq5hTqJ1orANTgiLH4vpAOLFc5iklTWSNLrSJJnSZBbSZkwFWAPtihxHM0kpMoPiO7yajBtcWIIGr4gQRfvtgCfGuW3pZekQXapUl9MyQvkKwBcmCZB6kYgr8DbLk1Xct5TCxqZibVFqRBVgNUMZHl6YpcX5n/F10rVQ0DSGQHT5RuFa8TvJG5OGLgnEFfOqSSKDBizMSWakuqoUJ/MWClSesmemAXMjUgQBpBEKdYJJmJubH6DBDPNSqVdaFlcg+IWJu1tRASLNEECd5xHwbiGWJ0PRZi2pVZWuNUBPI0rKjqD132xW4dwx8zUWivhl6jRLEjTpBNj02M2M4DTiShG8NKoqCf+KojUtjaTAN49wcUVqANUIYqoMpcsTcQCCe25MRHXBMZ3wl/DPQpxSLqQwOrUQylmYGSQbjtAiBjXiNOqmWpUylMqq+JTZVBZgSQ2po1E3uPbtgLvJ3O1bLM66k0OCxNQmZCwAsG4tAB2nFfiPEauZrGq6iXIGuWEbEdSANPTtfC1QdyrtAUJuTaZMR6n09DjpnDc6tdadCrTJKFGXLlVU1Gakx1E6kApiNQEzDD2wAjO8Zaor6jSGiCqVdWqChRdKgAFoIbVA72Fjpwbi606FVXMMxR6ZiRqRiRqBMab7H06TiCnl1GZqNuPOqIxECxAVi0iALWM7QRi3xClSeGosX1CHXQFiQJ0HqTBAEWsJwEvEc1TNHWjS+shfEuzAxLmD5XGkDaIJ36e8vKwZs3pWqdLuUVwDTYmAxQXiTIUdsA6/DjTqMqsppBiurcETEj3H0OJsjkHURSLVA1zoA1ErBIidWm/zIPbAFHya0sqxejWWuGhagUhabSpCtOxgdIImL9KWVqLRQtNWnXaBSZSiqoUoSTcNJ2n23vgnwhmXK1qlSi1akzAqWnQtiCzQQxMkCR2Nx0V3QkhVWVmSTv2A3JgXiO/0CU1lqOrMGLvUZiQDLklbJGwBnaTfpifJcWWlU1NSDAiYcupZTp0r8UabWP62xZqZrzUleg+jLwDT1GFaQH1TsGYbH2nGtHgDeK6VpoIvmGrzzIsoqBSIG/rgNOLqoKVAqlczTbSlP4aT7BFN5Kypi3yscV8vxA6TRQKviAKYFzAI7+pkn1xt+PK0qVRH0VEIDCNzLOHk7QWjqf0xXynEimYWoXZWL6i6qNXm+IrtLXMYDatlSrFStEkEgnxHuQbmxjGYiq+JqMVqZEmD4gEjpYiR7YzAFXGUXKnUj/iGVgCSY1T5THaIv6epxXpcQLBgt/IFAYx1ACj06xtIvhk4zUy7rUZaNcoqhGqBQdHmLfGRYkvB+XthO4VlKrZgCg4DX8MvHrA2ILRt64BpXnKtlFSkadFKZvoBnUCOp8ykHb5emH/AIJzSlXLVK6mFp0ySrGQrLrO/rb7RjhnEsy1Voq/Gnk2VYgneAPW5vhhShXo5d8q6uhJ1uCbPJXTYDzAaQQQY336A78NyKtSoqACKbhzogOWDak994Mn+uC/NPF1/AZguQpamQFmTM6RI6DUQPrhA4VSd5dahUltJuNh6mwsLYky/CambzdTLPXmkiF6VwQ38NxciWYyJghrYARy5WSK/iMAPDH2YKIHWC4b/pxU5p4dRpaDl6y1ATBCqRBCiCSSZJ9DvglwTgFFM7Xy+aNkBgeYiQepUqYAIM+mLfDeF5dOI0/z5R9RAYapASL9LORffADeVP2e1s6GrkgqrXWSGeb2Y+X0JJkdsMlP9nC5avLVqY1NbzQVQzq0y06gOp+V8dC4bnaVNly9NFRNJZNIAU9du5En5Y5bzbwarQ/fGotUOblQdVwWkiLCxwHQqvJdCsAa5aoB8C6mCqLbeaSSACTOJjyjlws5dvCtBCtqWAQSYab2k9+uFflDmKs3D67KC7UvLSAkklgbRuYMGPWMJPEs9mEYGuKiuwJBeQT0JEx1tbAdl4vytQq0SAq6wCynozaSCW773OOJ5jh6DTENK+aRsb23k262w/cA40MxkmWrUOtw9Be4DaLnpE23k3Axz7P5dkrGncjVAKi5vG3f0wBPlfkd8yxemFaktiJgtMAqLz8LTv074ZsxwtM5XoAgpTpMwYyYJH5V1fl1LHTc9cVeU+bBw7xKFSmSrNqN7odIG220Ti3x3jVDxi4rFlI1FEgjVswJDW1aQfmbYD3lz9mYoVBVFdGZJ0BkIEwRJk2ImbTcYo/+iamUIzYcHwjJUEalM6bSCDEz/c4I8P5mZkPgBarHdCWEenQg33223nGuf5mWrTNJS4OmotRXUSPL8MjeGm8CbYAZnuR3zbJVy51NV81Riw0rKggmwIJOoEeYyN74XeZuW62QcJUIeVlSpMRJFuo29MP37OebKSZMioYamSIi5B8wP/yjF7jPFKWdoS0IviQGYAEQO7dDOA5VwU1KmqBEFWLFn8sN/AphpbTuCZFsGOBcQQ5mouY8MO11rH8jCIIhgALdt4t0xJnOHvl8xUGQqBl8JXdgUMCWGlSLXPTfbADLUBmH0qIrESvmiSCS2qbGVkzYyB3wDtzPxaiMkctShlVgwZSQszb4huSxsOg3wv0OD1TmqdCGp+Iy/EhDAGJJBv3jocLuay9UBgQYpvDDoGMi/b4T9MNnJ/EkptS8WqVZTAa7ALPwxvFztEHAG+L8gsDFNW0qCGIPWQAxB2TracVeYOUzl6SvTfxBKqxuCsnykdgWEfTvjptLii+FKnWTMGYJAm5PoB9sKfG+A1KzINbJSanKljIZ9W/mMkadlJkSPXAV+MCociadClroeGviFSPLF7A7m4ZiB745vmqRuUnR9Svof0nrh/4Tx+plS+WqsjhW0qxjQAwJbzbxcWHWcDc/nqdEVMxR8ogCNFmfWIGnZVCeaTubbzgJ8hyxV8OsXZFWvSQ1R5gyIhUsxUgTMbgnqb4p5ziNMnLpUK1qVFT5aeoCTE6i13aBci1yOmNuBZ3NcQXMLrRVdVV6jrAkMCigqsm027HpOAHGeX6tEKQ2sbMw2BEm0gHSRESNwcBfynJ1c5lHCqacsy+IJGkE6NSR5gRBFoM++KeayNR8y8UVaspk06ajSpWLhBKmR0iL7YdOWeIs/Cjrca6BJpKSJgC0ix0+Yj5YucI5Xo1KNeoSQ9QouubiGVnCkbaid79MByOskMQ1IhgSCJYQZvbp7YzHRa37P6mpor0QJMAm4E2B9cZgJeZqZp5OtRSqWR28iGJ1CodQEAWJFgJxyyirU6oklWVgb9CD29O3pjqozuQWarIWemdNNW/OYkEoLBV26Dace1vwuZSqTUQV6ildSqLdbAAWhY9p2nALA5UbiNWo+WQg+Z6hYAAkyVAHR2MmIjucM+fzMotNwH8MBAP/AOxPlTQAOpaNxHXph05UoU6OXVKQlR8TxGpoGpvb9AAMJfMXM2Sp54ZimfFIQhvDH5xAVg0X8sgxIkDfAKa5lsmXSrSKk3KsyyDJO02BmI9sb53jWaVaecpoVRm0BoVgsE+UHTKrv5CTtvgXzjzCM9XNVVKgqFAPpP5ogk4uci8NOcptlXqMqo3jKLkTGgyvzwBqpx/K10qO1M08xVTQ5USrAEMNyYJKgEgxgg/NOSo0BQ0F2EEsoFmiZ1Ei/oJEWwAy3JZTL5uo9TxGokadHwkWLSfY7DaOtsV8nwTL1cvKu34pjCgkwSW2ET+WL+uAYMhz1TfTTeKTyD4wHmMSYubFmAWexIxUzlcPSipTqPVrKRTXUuldM6zp3EAT8PWJkHALm7k6plAjay42YhSArWMTNwbwbGxsMNfLeXLVqVbMGoGp5aVINyTUk3a4JV/ucArcP46+WplEY6SSSto277zH0xd4pxFc6pLrGmyXltRAuTYR6YO878pZWnlXr09YYkEDUNMFriPYm84TOC0bamJ8MNBNu0mJ3MHAHOA0HpKqFUIZhFaFcoY2IdTpB31CNzc7A8/MFOnmMqS6MRTIdp8qnzFZPUld/W3fA7ieToGk/hVj4hAinJIINj59IgwZg9j3td5U5JWrlKlWoW1yyrGxhBHSTLNBiNhgK/P+UGbem+W/eaFbWV3KiDM7sBcTip/6ayrZVitaKujUumpq80ToK6Qd9zNp64McF5BGarVTmKjU0pAU1CkSSFAMMbQDvvLE36ld5u5Ybh9RU8QOrXQ7ECeonfAQ8oVKlGuRCsxsRO3UjWoJUgbx3j0wYrcvZhqL5iYasdYpLqBIPewBgGwHTDFybwSjnMslUAJXosULD83UFwPzENE+hx7zPxV8rl1pMGBKgSDIEKBAIJFo6YBO5L4oHqih+Hp11YlipQFhYSwMTsBYz8sT8e4ZmKr5mtUJWnSBNJIg6FJChViAoAJPrNsL+XoolRnWFBWABNh1kkySd8N780+JlVoaizFdHkkWiLkiB9cAo8o82pl8x5wDScFWBUNHVSs3nUBbDZytwqlmuIDMDQEDF2U6ZJ02ELIVZve9+tsIGS4FozLoTqCNbTcn/bqPTHSuRHpotQBQHkXjoZ6e4++Am5v5fpnL1aj1KBzFaohBU6VVQdPlmCbXJO8T0wOXgGXTJVlpVFqPANgCxZSNMdY3sB1xJxTlCtm6lWpTa4chVYESFVSYO03/ANsJ+Tz9SiwKEKymZ7EfzwHSOXOHPSoh31nUihZ8oUwD8PvIJ6yJwwU8o2Zo6EcAqQdRAMQYhQQQBEj5YWKXOBbKGswCsGhoggljuEPwkHzesMIxa/Z1xio9V1EEMGMmfLeQTfabR64AbzTyfTo5apUOrxA4CszhgdTEFQAJLR3AwoAGmHpuIkaSDv6z2OOu8c5bZgNbyqE1JCwdYJgzNlEzFtsct58yL6/GVgymxIXSWj8xG1/l7YCLJ8fahHhj4FhFBJCtMtU0n4nMfF8toGHTNcpiqtD97UrKSDU0wrFQCdy1jNonv2xyvLZKsAKvhuaf8ek6d+8R6Y6erihlBUd/MwDeGPia6hW1G6gAzYR5r9MAnc35X8Nmopo1OmwDKrSGHQzuRcHrjpPLS+LwlSjB3CtA2CsJIBsZix+gwkZ/lnMZ5tbQrLa82FoBP39vfDjyvwOtlcstAtGtiS26wwAABgwfQiDO9xgBVPhGcYBtbnUJkE3m/wDBjMdHFFf4z/3x9ptjMBx7i3IOZpUXqkKQhJeIsBNwOo6+l7WwmPmI2N/bH0jw/iFKvlRV3psh1ah0EhgR8jbHHOBNlczxh4og0XLlFiAJEAlR3udPQn0wABs3mqwFIVqpDLGldR8v+Ubj0Axbz/JvgZeqz1ZdPyFSP4Y6QfKdUz7wcOnF+DrRzuWq5ZQkEU3UFoIiFJhgSJgET2nrgpzNRWpQqUFqw1RY0hiZe3SZiQNzsMBw2pnWawBJ6QO2Gvk401JOYqGiCI8olmFiALELcfFvb1nAvN8M/Buab/HcNH2GA+ag6SSY99u2Af8A/FfDyNWlq8YBmZjq8iqxWCbzOqbAYG8t8QaBXapTFOhWQKkQzCdbKgXcCx83ffCll8xpIuGF/mOxwy57lQ0ssc0PKjvT8KmNRs6TqLEQTIiAbEx0Eh0DiX7SckzBDTLJqDFmT8ykFbdQIBv6WwQ4tSoZ0U6tDMBHQEeVQ2oETDKYO5sfVvfHC3zkGOnX9MEuH8bamysrlSv8tpHUYDpXDslWrKfGQ1QRCoCqLGx22t1vhr4XyTlUQqtOVNitQ6+xPUgEmLiDbC7lealagrIRqdbifhOxN+g6HaSMEODcwVqVeitSnpo1zoEyI20t5rxJ07CdQ9JCj+07gnh0KdWkiotM6CFAHlMaSe97fPFD9m3HzqNAxJYQTaAZn0N+n/Nix+2HijjTRgeGwDT13M+nQfXAT9nXKprO1Zy600jSVOku2+kN+UDqR3wHUsvmED1KJUQu5gAMSZMMGkGSTBAMzjmX7Wc4Gq0wIGhYiZNz9en9zhp4rm6tWqi0HKFmKvOy9B5yOpB2PbqcCOO/s9OYKik0sPidiYv12J/ntgCH7Jss6ZN3YkeM/k/6ZWZ76pHy9cMPM/BlrtTR1VkUdWIaWIkiCO28Hc9sVOHcKXI5elT1khXXW1vLNQEk9QpMjrvixzXnGpfvBdComI2Bvud7jYYDjvO/A2yWYNNXLKQGUmxgzY9JBBuMAOD8Udao0ncML9JU3HqDcH9dsNvOCmtTNbwmBsilmM7kkwLEdL9/TAvk3gurxGqKVR/3aVSJCvZ/0gGL6S0YCnTzTqyAQNMmbA77k9TPc9PTDLwziiePSqm5byVIsL3Vz66o/XC5xvlfMUGL1UYITpRx8B6iHg73MWPthh/Zpy5TzBZnBZl1LEiFlIVoIu0kx2gHpgHbhPMQSkwiox1fCNhq2lp8swTG+EPmblustRqmghD5pA8qye/oTE46Vwfhfg0RSpinUglmJYfH11FZNlMbflGBvPXHGVadHSFMB3UGQP4Vm3ubdvmCxwLl6tm8qQHUIkhZi72nVHmURABIIvNsN3JnD6mQylapXQq5YaRAJIF+m4YmPlOLnB8ipoO5LUiRpdVhGp2BAhI7yJHX1IK9kmzrqFzBqKgPlVl0s7BhpUO1u/qduowDjxTjhehVK7FGER/ykfrhGzPKBLQ1QsOo7HqOxi8tgjl823glSCDBkMLgqSCCO4I2xHmOL+WYJLnSABcn80d5iPcjAF+G5BTQfJ+I2lgCLSFvIse56f1wrHiJrhkKMXAZbC56RHaRt0gdsMnClek2t1PVnYkCLEjyi4EWlj8heUPlviT6nqajqYnr1NzP998AyKWo0tXjKhIkqhmQB/zTqbeW3wxct52q5CuTBhh/9gR0IkH2vhPq8eRx4ebHikjyOCwK9CD1Kbn9MHeDcxZSjpPinR3e5WZAUkDzdOlr4C/mORqZZiLAkkC9r/5seYlbm/LEyM5lwOklp/8ALGYA1wjhZTKLl3OolWDFTbzljYn0bHNOVOFtUzHhUh4bAHU4MFVFjte+0euOs5arHuOg74CihR4eXdUM1W1VGLTpBk7kbTJ9b+gwE3CuUKVPUzM9VrgGqBbeTAsff09ZxZocvU0qBwEUKoWFUAW6/f8A1wOyHO1Oq4RCC7VAuiZIXqwYeU2vEz3AOGPMKsSwBAIInvNvvgOU/tj5XYlK9Kn5YKvpGxBkExe4m/pjjNRSD88fW/EMqtWmyHZgRt98cf4/+yhUcaKgYtMALF9oi/fvgOe8u5dDmKKuAyGouqdRBBIkEL5vkMfQXFKNCpR8F6QNNlEabARddG2kjoY6YVuX/wBkaZZ/HzNVSqDVpAI0kXlmm8e18ecfzdV6yUqVZdLzH7siNMSLsTF+sdbYDjvEcuVqMCpW53sfWfXbFYgkiMdF555RqpSpEAMSfMSQGLdIB/LHbF/kn9kwrUvGzLMkj92oj08zTaOy/fAQcsZJgmX0jyswVyV8hCnUw13jqDbph8GWdpruWZjVEJ+UKjlFEHqSS873gYVqPCczw1SpXWgmGU6hBJuV3A+XXD7wrNipTXURqKyff+4wHvGcoKyhtKkqYMoGsSCQAZvYHYnC5wrmUq4y5I0GRIRVAB2IsOvf9ZGJs/zA9Cs6Outt00Dvt5bk9b72j2X/AMfUfOCoyaCpI0LcxBkNBgm23eeuAdvwgpU3ACSNK6iJO4v6zOPKtZzW8OmCqg+d0N5G8iIibQf5HFzLV1qII8rDbV3HcTtOKNHiNHJHw3JKixcwSWMmWA/MZv7jvgBXMfGNLJQ0u3iwIY7htyZGom0dAMT5fl81XqVa7a9I0oAPIpNhCkn4AQfdiemBvHstUzWZp1xp8Kmo0jWAW8zTc2Ww6/Kb4deFUAKADd9Rkgx1EkWMAb4AN/hi0qagjWwFhHfYdttyf5Yk4hwyhUo+FVW0yuizBojUI6xO9oxX4zxACCWiSXaD+UQY9zZfae2BfDWd0FSoCA1zqQxczYb1Cem6gRa04DnXN3EKtAPlhWZ6bQfTTuOpEyIt262wc5WziZbIoyP+/qVCakDZLrp7Cd/9sBv2kVgc829kQRF/hm/rfY4t8lctNnKgF1pqup42mIUe5I6dAcA+8sZimrkBX0VlDXMxB26CNv0wZXIU1zDZir+9LmKbEDTSUfCACd5/N69JuscwuKOinQbU6rpgKDAmYM2tAA6798KeY55rmi9CCC1mLGSOhCiAB/fvgK/GOY2qZmtVVyNZm2xAPlnuIHXDXmOc2WjTSoqsseYEAhuxggwfX9Mc9qZdhHlJ1D8oJj3O30wwV0iihZSTpAA6mw3/AFn0wD/Uz9CrTD5iaNQ9UKkaWWzQJEWj3GBr5bKKyEZouFUafKsAz6gwZAPfCvy8p1mx0zDdgehI3jFbivCG1+XoNwLH6YBi5j5gVqNRUdiWBlAwsAJnYalJte4k9sBOW6xGXNgJm0XMLNz23H0wU4XwWk9H96SpUHcaifKfh6/9OKvLGQZcoH06ySYB9D/UR9cAFqUBVqXDAkzBU7bAT26bxi7x3g3hJTATRJM3/hiSfkQMMmWybVixqoFQ/l1iTtYjfTGB3MmcZKlKkDdKZgsuqZdgBDbkCIJ7YBeWgvbGY8LLjzAdi47xNqEVQLEwQWIJB2KmDO4FwOmFvPcdNXLmrWpo9Mt4aIXbVNoGoQTJIJPoT0wP4vzglTLQV0t4pJSFI2JkagZWTvE2iYgY24Dx7K/hk109TU3ZgC8LqJBkj7egGAzKcAOTzFOtTPkYkqJsCCQ6XJNu5NxjpVOt49KV/MCAbiDt0M79sAfxJzmUSpRRFliwWourYkWgghpE29sa8A4jVA/4tKqB+Wj8XtpgBB6na+ACcNrZ7L1dOpnCtpZC2oe8zKjYzg7mWq1Vq0qelXLapDGynrfZpERbqbYH8wcyU0pvWWoi1gApCkFah2IjqAZGr07YH8m51wzO7fHEjsNxH1wDPx/jTZbKSxJqGEUmJJIMm3UAE++FihwI/hKNdajBjL3MhVIcEjsYjbtij+0rmEs60xBRV1jvqJKmfaCI98evzDPD8rSDDzosx2W1/mJ/6cAGzdSrmKk1KrsPhExPSwiLkbnfDTw7jukAPUY6T5QP5Aeth6YSeKcSCMEUnVaO1/8Ab74sZWvsZm0av1j+u07TvgH7xlqZes3jOzL51DMDHcfxQdoPpGF+jxkUAFBIDVBeZ8gv8hsBHrgKcyfEpldjMj/oYH7H7Y9zmSdgCLaCw1A+s3wDVxTnBKalqRUu0ho7H4Zbq9iY7HC7wbMNL1i1lDSNmUwwkjqGkQcAXouCBJIBBNv7ucHzlSMs58RSGmEG4MG57HSSIwBQ8YfLinWSoKhqJLo9wLwIiJt/fZZ45xs5iqqEAfEdRtJ0sQTeAZ7YscG5uqVqVPLVKaFfhV9JkAHV7HttgPzLk5cECxH8hgPeF8equ/h6jESTO0C9x0J+WHHkzmJ9Lo3wHptMjYRECPTtjmmUzHh67EFk0/Ujb6YM5bmQhU8MgsWINMIRoChdJDz5pHoIIPpgOlZ3g5ro5p1d4lSBIG2kGY1XJvEkjbFpM5ui1BQ0LJDgr5RYm+8bHqLbY503NjiVAZNRDHtqUyPXf+WDuXrtnHao6nSqmU7+RhpE3uSb+2AQeYOIGrmKjA+VnJX2kx9sdB4BSqLkkSksNVHiMdtQOwB9AB9ccxzYhrX7d+sYLcL5tzFNURXJVbKGuFjos3X2BjAdL4dwY00ZgrNVIOnTeJBF/rhHzPLj+OyIlQxeNJmO8do64u0+a69eoAgFJoljTZwD02mBPpgnxLmaolF1C001LDMiQx9C09euAzK5PwqShgRC6j1mbz7EEG2A+WZqtbzNZRIE2E2H88G+UMyMzR8J1P7tfiHYsYFuxP8AcYY+H8DohlVUA1G53PzJ9sBRHJqtlVlvOza5uI1ACJ22A3wJXlfMqR5iANr+sWkY6TxjLroP5bQCMJXDOL1RVKMSyhtI6AbkTcRYYAly3yuFaapYubCdr23P8hjnXCuFs1bwgLk6I7tIH8sdfp1y3WP8vv33wA4NwRvxwrOylUJMQZJOoD3MmflgG7LZOnQoLTABVFi4FwBcm0euOT825JRUSqCQr2Cm4EXgdt9vfvjpPNXGDlaBqKBqLAKPTdvsCPnhP5k4b4nh1PhoxqEEkS0QQYggiwJ2MgjYkEFqRkxtjMH/APBE6VXjp8f/AOcZgBfNmW01Jp2RxIHQdx6f64EcPqs1WnSkgEqpMSbkTb3ODHFs8IRYEhhv6k/1wO5dpNVz1ECZNQMSOgB1MdugBPywHbuXssKNClTBmKY+pJb9TiLP8CoViWamAx3KllJ99JE/PGtXiIDwWMaAQe0m3yjHuczeiGLfF9PecAg80cvHVFJDpEDyqTBNgDA3t1w3cO4QYFRVp0UKAaKtIgiO5aDb+Ib4XeY86dZNKs6/5Z6i8x3t9MUOD8r1K7qvjgal1fAdQEsOpH8JwEfOvLdTXUr0pq0SAsrEp5lAWNyvYx1+q7QLlKaAEuBAAE9SBbvv9cNXEOLJw+slF6xqaHWpIBFxNmAJBjtfptfDlwrnPJ1qgddHjEadUAMQbxq3jAcdp5RzXGsNK/FIuDt5hbbt74O51VDKI1EGNany2jZbQIwe564/TbMOsXRQmpWuCRqkiPNGoD0j1wmnPhU3+F7ekrMR2nb6YD2lxEppgElWOk9NzY/L+WGjgZaojtYDVdWYXBj8x2Nu2EemDoLBjBUnsVIgEeu9sW+H81OKRRgY1SWGmTYDZh2HQjAOuYyqQSKT0yDJuI/1+WB2cB8GoRIgD/qFx3v2tGB9TnWnpEU6rRtqZQPsDb0x7mc4zUoKaNZ1aAxNul2O/X6YARkq/hlGEEAg9OhE4O8fztOQb/DBjYfcd8LVenpJPmg9z/riJqci5n54Cjms1qa23T79Jww8n0lZXmJ1R6xANhhdNO9u+GPkRiz1aYaJhjeOpB/UYA/luFrUcXB7QPfDbwjKJSiTBNrkD2gd8CctSVjG4HuI9iMX+G5NEYuFuTAJkkCY3N74DmvOnChQzBC2Bgx9jHpqBxW4PwKpXWUWQD5jP99MNf7Ulk0Hi8MthvGkj53x7+zSrNOt/mX/AMTOAiyOSFHxJ3LfQdMU+JoarKimTufTrfBB28YvpgtqYESJBk9DePUYJ8u5BKtDzgMVYg7wfmD64DzkkmmtVYBUkFTG9jJ7xthy4Wf3gOB1HKKtgAoHYWxu1V1ICEhSwBIAJjpE7SeuAOcarSNMwLlj2AEknpYY5/ynU8RqzzKk6xtKsGkfY4O80cQYZYhSRqEGB+ViQ1/tfvOAfJiNTpkFCNRmWEEjoDPT+uAa8pXIg/8AMD8pE4LZQwrEg/GAIiZE99+3zwIyDyAABUMx5YsNiJGw98MltBk6Y8xnp1P3wC/zbkxXQJ8JAJX0Jtf0tilyXxaKT5WsPNTmA0QREx8iPpGJuI8S1sSotss/afXrhYPD67ZtaxMKCLA7gCNsAxUwYEgTF8e498U/wj7/ANMZgEVeFipUKyNQUlZ6kDb6En5DCTWzBRrEqehBgiNtsPeaTSdQsVI/UA/YxhG4hlCGOsG5N4tvgCfDObMxTcM9Rqg+EhzMgDadx6Xx0jgfGspXU6Kvhnc0qjBfoG8rfLHGatQEWP8AcWxcqAKLRH979ZwHSOKZhUby+H3MAR+u+Fzj/Gm1Cqs6lXQCkADzSPXqR13wloFNRQ0ETexGGilQerVpqTCBhIjoDJj0N7DABOYdRr6WHmAC2ESZO/cnr3OKw4gadVmSPitIBsDbcdgMMueyDVs7rQaApBOsEmRcwqgsT8sDc5y7pYqDJA6qV6DoTI+eAq8R4s9V3qN8TsWYjuT+l8ScNzgDAVRqTYjsJv7/AOmJctk2FtII9WwUoctPUA8qqD6Ex9B/LAa8V4YlGiTSeUceYSDEEEQex/lhemFj+5w8cR5dNHJangKCLjuQSOpnCcRqvHtgCfKXA/HqFmE06Zv6ncD++gwY4uP31Sd7fXucb8o8USlS8NlvqLMfUwLj2GK2drJUqVW1wuo9LkbCB0tgB+T4W9dgqgQTFhb+xvPpj3iXC2oVHQzb4Seo6H36e4OGbkbOpUeoAhBUCCYMLMH/AKib/L6z88U6bIjCqviqxU0582lhIaO0jpPxYDm4p3Psftf9JGCPKGYFPNpOzyhmYuLTHTUBiFgPN3gzioFlxvgOtVli+wHYR/tjajxMGAxj1P8AL1wk0OYczUhGqHT3hdX/AHRM+uIRXfWSZa9jvbAMXPNZa9D922plcWH+Uqf5Y8/ZXl5p1Z/jA+2ANSppE6b+oMi/fDFyHzIKTGgUX96wIZhcNER6gwIvY++AXWzE1mGlZDtDXmNRsbwR8sNnIVeadVD+VgR7MP0kYVa+WNKrqP8AEQY9DDD3w0cnIFzDgXVlOkiIIkMAeoIn7+mAbRR9Mas0b9DP0v8AyxY1j0xPksp4uraw/r/PAR6RobSbEXAPW1x2PfA50vhjzGTgE2+Hp3AwHaNhgBf+FKCrqSrEiCpi8x0xlbmecw9As7zNioAWwMAg3Hy3wayOV8jeJ5Qr6xJi3aTsJG+IBwhA7HQJZiSfc9+2ArrT1Drf+99sT08nghTyYG39++J0y5/v+9sAN/C/3H+uMwS/D/3bHuA57xGiAHAFlW32wgcSM1Xnov8ATGYzADqFAal/zfzGJM2t8eYzAUalMYfuBoGAJ30TPvH9cZjMBBm6pTMUwJILLqlm80nrDDbHnEFmqTJkz+gHXGYzAFOWqKl9JFpizMOo/hIwwNmCruo+EEiJb7mZxmMwE/OaD8ClrF0kf939BjlmjzkdAcZjMBHRbfGzLJYfTGYzAM/7OqzCuyT5WB1CBeAY6T3+pw48wZVDQqAquwvAn4h1xmMwHJswl29CcVtPmx5jMBfQ/vF9v1N8WC0Ej54zGYDyrtv/AHfGEQEYG8z9Ix5jMAy5tgM/WECDcjoSQCZG3U4sctVIzVQAADT6/wDLjMZgHKNv76YscFaKtvT9cZjMAw8VHkf/ACn9DhVBllHdo++PcZgGrN8MTSWMsUBKhjIBAPTA3LmVBx7jMBPTXEjLfGYzAYaYxmMxmA//2Q=="/>
          <p:cNvSpPr>
            <a:spLocks noChangeAspect="1" noChangeArrowheads="1"/>
          </p:cNvSpPr>
          <p:nvPr/>
        </p:nvSpPr>
        <p:spPr bwMode="auto">
          <a:xfrm>
            <a:off x="304800" y="-158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data:image/jpeg;base64,/9j/4AAQSkZJRgABAQAAAQABAAD/2wCEAAkGBhQSEBUUExQWExUWFh8aGRgXGBgaHxwcGhocGBgcHRoXHyYeHRwjHRwdHy8gJCcpLCwsHB8xNTAqNSYrLCkBCQoKBQUFDQUFDSkYEhgpKSkpKSkpKSkpKSkpKSkpKSkpKSkpKSkpKSkpKSkpKSkpKSkpKSkpKSkpKSkpKSkpKf/AABEIAJgA3AMBIgACEQEDEQH/xAAcAAACAgMBAQAAAAAAAAAAAAAFBgMEAAIHAQj/xABCEAABAwMCAwUFBAcHBAMAAAABAgMRAAQhEjEFQVEGEyJhcTKBkaGxB0LB8BQjUmJy0eEkJTNDc4KyFTRTkqLC8f/EABQBAQAAAAAAAAAAAAAAAAAAAAD/xAAUEQEAAAAAAAAAAAAAAAAAAAAA/9oADAMBAAIRAxEAPwBs+09B/wCnPR0T/wAhXz5bn+1Iz94c5r6Q+0FE8NuP4PxFfNqBF0gdFj60HTbwQw1k/wCMjy3kUccbyANwMneAfzMUF4kr+ztb/wCMijSBpTJ6gEmR5ighUzI0TEyCr1nf4YB61XIzuYA07eWYPPHrV11I1QRInEc8Tv1BqBokLwfu4nJnn6HlQRuEFBQkQQOZ67R1qra+3HQRgddxyEzW6USlwSSSoCOcdOoE1Y/RwAYOJwfztgzmghcbxqnMxMdOZ6c96EniTQ/zAY3ISpUepGN6A8c4s4+8ptBJbQSAlOxjBUfWNzR/s1x9pi1LTklXeLMITqlK2tPiUOQUBigitLhtydK9av2dsc8Y2jNYtZ2SY5HHrPupaYt1h1ASFapEYIM063rGwiDAJzHWfLrQUkq0pyDjO+KhkqVsIwY93zzVkoJ5AZ5dDG/55VW/RIJIMZ+HI/HegrqxP599Rlwj18vrUq2s5ic/Hlia8uFpRpKifSM0GsTj1rVYz1io2r1Gfu9JE/Gp0jBoK7is1d7NXCW7ptagVRqgCPaIKU78pNVXW8xvz6VJwi+7l9tzSFaVbEwPKffQFr0XDjjgdTAyFpggJ8tfM+lJZtP1iokgHr5079oOJFxP+KkqWZXpBhPkFHcVN2R+zFVykOvLU00rYJwpaY68gfTNBzG4OTGBJiqpr6OH2d2SEhAtkKSOagSr3mlvtf8AZAypsrtUltYE6QZSfjt60HEzXhPmanv7NbLim3ElKkmCDVUmg9k9alaVjeoKkbNB9RduR/d1x/B+Ir5wfai7b/iT9a+j+3B/u65/0/xFfOaoNy1/En60HRuJpBtWwf8Ayt/WmMo0IGoyIgZjB/EZoPeJi2QY/wAxv6+dEnCfCCZCoHT1z7/jQbOoCkBOCmRknfyH1qiFHOk5jaIwN59YFTmBzjBA5ZA3PU1o3nVqEGM8zJgAeYoPFElBCVCVSJiRj51zu+4kXGglWrvQrxKKlZA2ETHyrotzaoU2Ao6xMkZ8XrEEjy9KUT2UZD6UrXpDi5EThJJAgAHpzNAH7PX7bLnjtxcqUpOkKUQkZz4R7RPKceRpv4z2yuZLLFsu1UMANKIAIPRKBMjqedCeDMMI4mE6QW0zg5iATInc11C94prbKhJBA0FJCVA8yVQY+BoOYcJv3nbttboKRJGAo+LSQMrJM+tGrk6sDeSDIHrv8aHKCzeNNnVl1S4JJO2pROrc4NFnmzKtt848+nymgh8ISIxHX+X40FvrlSpS2UpjBUTJ3xHQ+dG+63wcY6DfGOZxSNeJ8RVMgmg9dslDJzkZmd6e+C/Zz3pQu5fJQ6gd2UEEk8kkqEbUuWXDF9yHNMhQMbbA6Zjf37Uz2wLPDkh0+2qWRJhHmSn40Fbtp2Ut7YDudQITPiUCSZjbpS5w9WpsZ2MctvyaauLu24LuVuhtLZMz4lezBkA4InGM0p2avCpQAAKiY8v5UE7sAD8/Ghtw5irD9xPz86j4ZYNvuFLrvcthKlKXAMAbADqSQOdBnCL4PXFuyUp0qdSFfvZzPrX0MXkoASIAGB7q+fe07p0suM6gGUomGygJJEAyTJJUOg611PhvFJtUOOqKipIJCUzyE4JFA3pf571q7cidx8RSEjt+hx7uAytBjC1pEz90d2Zx51DadrnnXXUvXTNo22oiAmFqgxiSQKBT+2myQLptxIhTiTq6GMT69a5uRXcO0XDv01q3dQlNye+LSS57JCgU64ETpIn1ri120ErUBsFEfAxQV4qRlokYBNa6aPcJdCGgI3M0H0F25P8Ad9z/AKZ+or51aVNw1/En619Edts8Puf9M/UV88NJ/tDf8afrQdU4on+yCMnvG9v4hRZWVBJgwcCOkRQriStNpIx40f8AIVffe0tqeJ0pTgKGSTHQZ60EL4kbeLxREgDp75FRhjUog5ge88+Xny99SWV+0/42nAvcQNxGSIOxNWUoCQdI8XX+tBVS5iI0gzzGdo8xz+VBuKcTUmGWFIU4qYJSDpAxA6H+tDO1XaZRc/R2ElK0qgr+8SYASnGPXfPKgwDzTgSZadbOmNiCN56nqTQSXVou0UhyfHMmec/0pvs+IJXbuuLcUwptKVKAMGFeHAHtZj40qvvKcALhKyMgkkmOgnFXWe6ShHeq/VupUlxCJK0JSoKSrPMqAI8poKiUju13XfKWtKiEgzqSrkSfOcAdDW1v2vVo/WI1rkZGARmSfPaOW9S2lzbKYZacC0pHeLcUgAqU7JDQM40hMfGqnDuydy+f1TCyI9opKQY6FUCgOM8YQpAI1JSowSUqhKjiCqIEzQFrs5cOLICDGoieW+886NN2bjts1bNCAplalk7av0gxJ8tA86euA3baC3bP6QuNLbw9l08wocl/Wgr8GYTb91r1eBsoAjwkKMkK9Mqmo+1PEB+jqiEoJIERsE1v2sSpqQoEJOdWY8gDXOuK9pJHd7hO38qDziqnHXAgMul5SRCVFRInPhBExHWoHl/orimHsLQACRnxEBRB8xMV0Ai4Vxi1uG3EFFw1KAR/lJQCpG3tEzBmfpXNO2Lmq/uTM/rl59FEfhQbuXIO208v6VRuEmUwYIMiOsyM8j0qiFlMEHNXrc6kyd+frQNtjwrXw5LuolbzziEoOdUIzJ5mc5pi4batXDbWl5bDqEBGlOkElIjCjISZG9LXHrhTPCuHBslKy667I5EKiag4Lxkn9aICwuSE7TvtQPvAeFttXBW6lRuJHidc7xQTtJKQEJnkAKLcb4O0t9KyG2ypUFamW16iMgBSwdKo2Nc+7U9p1nQEXHcKWP1oEE4V4OU/Cp+BcZZShRfuri7WsR4EOKbaOoELSqI1CPqKBv7Qds27RbYXhCEKIIE5SghAwNyqPSvnpayTJ3OT766N2yS5cIWloKf0IDiiBkI8MkjykVzlSaDRWaLWylFIhPz8qGsolQnaiaJI2oPoPt+4ocNuCkA+DIM+zImI51892r0vNkAA6huTG/PoK+h+3Q/u25/0z9RXz1wxEvtDqtI+dA3ceVdPXAti3JZ+43qIUSAdRJjEEcqbLH7P33bdtlw90ErK1eyZJAA2zjoaMo4aU8VNyga0rswU6fvLQUpI+lWP+r37iHdFqG1pjQVrjVO+DzAoFrtD2VTw6wcW2oKcStK0qiIKTMHqDJolbOBxtKyI1JSYnaRkR76r9rrO5Xwt/wDSwhKgEKSQoElWoSIAEDMVJZWpYtW0KHiQkD13OT8qDlHEHf7Y8rfxnfyMfhVu0d1OJ5id/Pf+dBnTK5PNU/E0YtcEe/8A40F7htrrCtJQmDErWE7nET61VvkhCiApKxE+E4nnk9K0tL5TbhUhRSoHUkiMHbmOlRaRuZO80G9zbuslokBPhS6jKVSCZSTEjl7J99G7F67vla3LpaWi5CyHCCMA4bB57DlNB3+Hgd0EOIWXEgkJnwEnTpVP3ueKcLa1TbM+IphGB5q3J8z/AEoCrz7LDKUNYSjYEycmZM5Mkn40tPcQTcJU0VQTlBn7w6dKH8S4oVZBPnNAkOkn50HYOy/alriVi6xdEJdbbPedSlI/xR5jn5+tcs7X8NSzdKDaVJaWErb1blKgDPpM1rwPjP6JfNP/AHQoax1QcLB6giaYPtLtEt90EzoQpSETzQQHAR+6SogcvDQDOBdsS1cWKljwWngMc0LUoqMeQV8qXuJv9486sbKcUR6FRIqMR8RUZVQRqRV3hR3HmD9RVOrPDUjXn3UBLi3Eyu3YSU4a7xCd/ESuflPyqnwxCkqShOS4oAjqSY/Grf8A0t0wXAUAA6EqwQFEmdO+evOiHALPRfWiTuXke4A6s+gz5UF3hdzbLTDylNOasrCdUxgCD9aPWHai2ZCgly4u3FCEpUAE55BKcCetKfaO4s3L9Sm3FBlbkHSjYndSORROc538qdLPsm3ZArB7xSRgCM8hnmf50BrsJwotBx1YCXH1SUDZCZ1afOlntp9kRdcLtlpEyVNKMZ/cO2ehinLs8laUanD41nUR+zOyR6CB6zRRF0EpJBwNzQfN9/2fftlw+0ts/vJIB9DsfdWrdfSiHW3UFDgS4kjIUAofA0n8R+x23ccUtp5TKTnQEpUB6EmY8qAx2heK+CvLJ9ppSs9CskD4QK4TwYTcsx/5E/Wu7doeKtXPCLhTCgpHdEADEFJEgg7RXLuyXY9a1IfcJbAhbSAkrW7BxpQMhE/eON4oOxcYQW2EOJUUlEEnyUBq+dL3aDtLcBCTbOtkkfrCpBUkbEaSYTtMjzFbdrLu8UwNLfdt6Va04UrwjwknkOcCT1NIz/aR61bYQhLL6X0hbYdQlSkKOFJk8tUgGgP9qeNNrYaS84oSUEBaYHtp1KxMt+0R5CjfGHx+jOODThCjiCCNJ6YOIrnLHDrrid6jvgTBSHNIhDbYO2MCc4Gc11x/s6hVuWW2kd3pgoygFPQKTlJ84PnQfPNs74hPkPfRZlOZKhIBgD0p24l9l7bgHdBy1dGzb0KSo9EuCBPxmkBhlSHCFCIBHpGMcqDFLhY88VbIqjcjKfX8asrUedBbV3Q7hTRWp0AlwEA+MK8IQBvIj30Qbs3XIcuvAhI8LcacD90V52Zda+8yPAlQccJJ1azLXhOElJSYIqp2j4qSSkEkcqCpfXneKOnAqvaPJBBPL+dVkKgGt7VYAkifLFBl77OY3x6dKLcT4mX7BpS1ytpYbI56UohBPXkPdQd8ap/lgVvw18ll9qQAQHPe309x28qCrqrSvYrwGg8NMn2d24N7rWAUstLdM5EpEJn/AHEUtmmvsKkhF2r9psNDzKlBRHrAoLN5cLcdUtRlROon8/SrnZbg67i4dc1adDRRqJ2U+CmfckKNap4a6Z8CvEYBI2jqadOzfBk2zF1rypawgQd/1YCAB18RoOfu9jHDes2kdyFtlSVJ9pTcHJzEwOgrp99b6Q00rOAVTuQgQJ9VfQ1b4Lwppxxt9U9+yFIEnZJTpgj0zQy5vS6445yJhMfspkJ+O/voJHVK0w2rSojCoBg7TBxHyqNHDw0kqLjzq1CJcVIGZhKEgJTnoJqqp6CACdSzA/dH3lD5e8irDqglOkTjbf8AGgkYvdOtRkDl55gAepoozcOR7JpS4vegLbbTAiV/+uB8zPuowxeAJHeLOo55+nLagK29qi1ZCUABCBz5yck9SSav2LSEAhtIT1I3PmTuelC+0gSbZYUY1aUjzJUCB74ped7YpZUhot94siBJPUpnA350DPElR1qVJjSSIHIgY+tcw7U8Fad4wzbqllopQJRAMr1KGmdhqNP3C3VOMpcLf6OtckoOfQq5+/ehfEmmxcou3m1hVsgjQlOvXJhtSSMEAlW8QSKBn4fYoZRoQIG5PMmMknrVrhriTKkE6dtWokEjoCTgdRQOyU6+Qt0dyjcM4JI5d6r56E4HMmrnEePJZR41iMnKZwAScDlFATf4mhOsKhQSM9PSOuK412v7w3IdeKQl1CiiBEBJKQgxzkfAiijXa1bq7ktGSHUkECAUwcQTiTVi8WxeBtoqlYIcDcQCkzr8W4UDynIFBzVV0NYJBInbb5ipHHCTRPtbwpDbwU1p0GJCchKuYoWfyaAtZPd3aLI/zFwT5JjT8yaBPXOtVe3F2ogJJJSBtyHpVagkdXMJHM1euLRaQElhYPUaiD5jH41twXhiysLUnwxIOOcj+dGEoCBhxxqeYJ0/AUAA2zyRlsx5iqYeKFyBBHI/namJ+zcWCUqS6OoVHxmgd/YqQRqjPIGYiggCq8Cq1G1ZQbFVOnZJakWLihBCn0z1BTEH0MkUk08sWimrK2gHS6AokHBVqmCPQUDYxda1xqJ8Q/CmLjYjuHAofqXArT+0VmJPmAKTOBKKnxIHtDbfM0ccdBvDrQShaFIb6d42VAmPUjNBevrNxh1agv8A7lJOJ8O2r5Y99UHHQhBJ2Ty5nkAPM4Fb27ji0qL06kjQBOwBiMdTQi8eK1kAeBs+4r/kkHbr6UFtpf3jhRjE7CcD3c/OatG464j06z1oCtMKkDST0jyHXnV2+BCSeYHM0C1acfLvEFBIkTBUowEpG/kKO93c3H6xhOls4TrWpJUB94BIiDy9KVuzHCLg6lts60uKJlUBMAkZJ32roNu+QkB1Q1cwlJgeVBf4tdJftrhSFGWeW06VDUQeY3TPkaTGLh5F2HmlIH6uFFRGy8DSDzBM+XOjd6O7aKGllACCkxEqTuQSRiTkkZyaUr1Li1NBuSSNBIiTI8XuBoOkWrmn/MW5v7ZB9TgD4cqtJXuuJ2ST5TIHxM0J4a+dPjTEAZxk8zCcD0q7kDUBifzig8uXQSVKBAA/aIHy+tK3blCw2hKHHTJI0+2IIBKgACrSMgyedGuJXJKSNKiOg/GlNyxWXB4iCn2S68PADlRjTkYjM4oBPYlJS86l1JlQBgjzma24zwzQ8NQlsKCgpO4TIK048pq8eJI/TWA3Kmg2Ud4Z/Wq1ErcE8iTA8hUHFuJvobdSprwGYUfuz6Gg6Hx67YueGLFqgBtMwktxgIKhpA5mImuKd6mN5orwrtE6m3WzJKFJiNogykzvIP8AKhjttG42oKrpB2qNLZJAFSaZMDnj47Va4Y1DpBkFIIjz9mD8aBstLbQEoGwlOZ2IC0/iPfW6rYpEECOhBrd1UZBgmIO+QOlePXbhRJWj1Sg/OVGgCXrOo6Upg7eEfHNCL+20wDvOB/Oij90pElJn1T/WhLJlyVZJoKi2Y3FeRVm9X4h5Cq4FBrXSuMoKeE2ShAhKZxn2ZFc2Iro/HH/7ntQN5Hyb/rQT9lly9PMpSqPeQaPs6lF9ydJt7lQbSeetQUTnlP0pU7MXAFwydtaPmkhWfnTTdsq79ajCEhSjM7hJ3PQZOaDe7f7tASiCtW05HVSz+ckgUMSpKAkCSI57ycknzJmqthxU3C3Hk+zIQ3/ACTP+459Iq88iQDv8aCut5CgMQZ/P4YqLiJllQ2x+HWrBRH3ZJHT84mqnEG/DGInlz8qBL4D2hebZLaHCgFW0Tz5DaibFxcrEl1fyGPQClnhvE0NawpEqlQTvgziK6B2ZQtTGp5KQoqJA28OIn3zQGOIp8RGYzQTgdgHHkoKdbQCw9JjSCITGZknxTTHcwonkfWqXCOGBq4fWW9UpSEkExzKhMbxE0BVCAjwp2H53qTWoQQMEmDPTyrRhepCVftCRz3qZBhM0FBbhkyDHl86p37RulFklaGBBdKUnxRnSVmAB1Ak1eU40s5Vkbgc/I+VTPONjw92kjeNuVAo8V4O++8FW7QIbbBShR0K7vUR4QYEDEzkYpW49eBx5cA+1vOMY+op17X2rirdShLS0GSlEzpiClQkEwDNc2XvIGkEf/tBNbDHlRTjTMaVD7w/AUPtVaUgnnI+FHL1rvLRCxOI/lQLKxmmCzvi80lJQApGlBWI8WVKBViZEASTyoGtO1EOGXQSEo2JeCj6BJSPmaBkfTLY6iqQeBEfmZoi82QkD4H50Dv1icD37UFO8wTQ5RFWH5qsUUEJ3r1BrVJzWxTQTsWus9AOdOfELVR4bagbjVIPLwpj3RSz2eY715DI3WoAec048VcWUDvW1o0lUYITyxBiCKANwa4hlDgyq3dCyP3CYV7oo/wBouIh91y3YMhzxOuSYQgxCR5rA+fnQfh1q6HAplMk+GDsrEQZ3napOEdnHihYSlQBMlagMqGTtOJwKBktLcNtwAAJGBtsRUpKuRAwBnNUuG27iJSrkds9DRQA4MieeN8ZoKIZVvqynnHr/ADofxgwnUSVGIAGMzPL4zR5KAJnPQR8KEcYWlAK1+LwwlI3JPIAGg5baPBu68YEd5Cj+yCrJgdK6rw1Fo4iReNmDHhCgNhjxCedI/DuHF64uEG3DqpCtKVgK2jSmTkZkx0pi4eXmkaE2SmwD7MpHxkTNAyqRkzXjbalNJC2nFHWuC04oJyQJUAR4oG1T6xNSpuNKTG6sxP5xQYsiIGT9IxGK3bJKRVdnrVlCZTIoIl8OCsjfzx7q0tuEtBalOsSoDC5JgDnMzNWm98p+FeKuCrEGOgVQL/aC2BYfW7q0oQUMAqKiVK3cUSZKuQJ2HKubP5iNgK6L20EJQgbwSRM52T+NIV2QglK9QIyU5HyoKgk4AmmfgeWdB2j8SPwpdLakyuIHSeRpk4EBDSiB40KB9yiRQLb7cKjoYrRdXu0Nt3b5HImR76HuCBQbJWpJ8K1J9CR9KnuQ4ndeqOsf/bNW+FtEwUokjOtUBKY3PmR51o002tyBreMydkj1KiNqAcbZZGrl1MVB3qoicVdu7nWoxAQgYA2mqbqYMUHqJrcpxyqNs1KfWgK9i7ZS75rSSkglWoCdISkkmK6L20uA43bLDi1QvStBOJgGYic/Clz7IGpv1HfSyr/5FKfpNOH2j22htpcgpDuwSB908/KgAsXcuNnl3icf7hRS+4oWrhQJOhRzufhSdYX479nMFbiY/wDYU2dokhRJBBEwYM7SDMHFAWvLYOJStsg+/l+fpVdyyUYyZA8ulA+FcQ0p0kwPp0o4XpHtcvT57UA91l0ElMHlB5YwZoU9LUu3C0kpB0pGc4onehck60xHqflSlxpwqcDeuTE7R06mggb4I26oOpUvUvxHMQTnBHKmsdp+4SltTgUUpElZk+886XGmS02VqMGKUrh5C1qUslSidyaDtKGzzqNR1GIEx9P6VlZQTtN+Gakt1JMJODyNeVlBaDZTEmRPrXpcIkJhJ0yVbx/WsrKBN7RtjvG1CVQRJO/tA4FJnai4726cVEbD4daysoK79xqaSMzz91NfDuHBXDGnUg621qCvMaiPxrysoBXamVIbUQZEg0C1TAjnXtZQHRwJcFClFKQv2AIB6HUdwflVW7ux/wBvbjcwtf7Ubgfu+dZWUFPiLCWk92DqOJPzqgqa9rKDdy3UndJE9QajKyeVe1lB0r7F2IXcORyQke8kmif2scQJLLCcbrV/xH41lZQKVo2nwlQ/wyClWf2hPxE10pywQpRgJk4PhHP061lZQKnGuBlkhaSQM8vlttiobHiWYJIIwZHp8RWVlBHe8QhgKmZkQP2gogjy2oXZ2pnWoyTmY6cq8rKCn2nuCWwkYkxSqm3SOZNZWUH/2Q=="/>
          <p:cNvSpPr>
            <a:spLocks noChangeAspect="1" noChangeArrowheads="1"/>
          </p:cNvSpPr>
          <p:nvPr/>
        </p:nvSpPr>
        <p:spPr bwMode="auto">
          <a:xfrm>
            <a:off x="508000" y="15081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5" y="1600664"/>
            <a:ext cx="241300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904" y="1932499"/>
            <a:ext cx="4334304" cy="248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8" y="4944689"/>
            <a:ext cx="35052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28" y="4971312"/>
            <a:ext cx="33528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utoShape 5"/>
          <p:cNvSpPr>
            <a:spLocks noChangeArrowheads="1"/>
          </p:cNvSpPr>
          <p:nvPr/>
        </p:nvSpPr>
        <p:spPr bwMode="gray">
          <a:xfrm>
            <a:off x="3530056" y="4425846"/>
            <a:ext cx="2566040" cy="562630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6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월 민주항쟁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405" y="4859001"/>
            <a:ext cx="3709412" cy="1914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AutoShape 5"/>
          <p:cNvSpPr>
            <a:spLocks noChangeArrowheads="1"/>
          </p:cNvSpPr>
          <p:nvPr/>
        </p:nvSpPr>
        <p:spPr bwMode="gray">
          <a:xfrm>
            <a:off x="7894137" y="4415595"/>
            <a:ext cx="3984072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6.29 </a:t>
            </a:r>
            <a:r>
              <a:rPr lang="ko-KR" altLang="en-US" b="1" dirty="0" smtClean="0">
                <a:solidFill>
                  <a:schemeClr val="tx1"/>
                </a:solidFill>
              </a:rPr>
              <a:t>선언</a:t>
            </a:r>
            <a:r>
              <a:rPr lang="en-US" altLang="ko-KR" b="1" dirty="0" smtClean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ko-KR" altLang="en-US" b="1" dirty="0" smtClean="0">
                <a:solidFill>
                  <a:schemeClr val="tx1"/>
                </a:solidFill>
                <a:sym typeface="Wingdings" pitchFamily="2" charset="2"/>
              </a:rPr>
              <a:t>대통령직선제 쟁취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gray">
          <a:xfrm>
            <a:off x="3289392" y="1567704"/>
            <a:ext cx="3047368" cy="562630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박종철 고문 치사 사건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3" name="AutoShape 2" descr="data:image/jpeg;base64,/9j/4AAQSkZJRgABAQAAAQABAAD/2wCEAAkGBxQTEhQUExQWFhQWGBgYGBgXGBcYHBkaFxwcFxoaGhgYHCggGh0lHBcYIjEhJSkrLi4uFx8zODMsNygtLisBCgoKBQUFDgUFDisZExkrKysrKysrKysrKysrKysrKysrKysrKysrKysrKysrKysrKysrKysrKysrKysrKysrK//AABEIAPkAygMBIgACEQEDEQH/xAAcAAABBQEBAQAAAAAAAAAAAAAEAgMFBgcBAAj/xAA8EAABAwIDBQUGBQQCAgMAAAABAgMRACEEEjEFBkFRYRMicYGhBzKRscHwI0JSctEUM2LhU/GCsjSSov/EABQBAQAAAAAAAAAAAAAAAAAAAAD/xAAUEQEAAAAAAAAAAAAAAAAAAAAA/9oADAMBAAIRAxEAPwDU8RYml4VWtcfVenRQOFelKLtMzXc1Ata5FM5rUtSqYzWoHm3ZPhS1OTNDIXBpReFAplcU72lRxfGtd/q6CQz0guVHrxtMPYyglFvjnUTtbeNlgwtd+Quf9VU95t6uyBS2ZdPnl8azfEvKUSpaipRuSb0Gqq9oGHB72ePAfzUgxv8A4RYkOEHkUkHyArEXlzXEroN+w29eGd0cA/dKfnUsp4EWPCvnzCYi4nwFWvY+33MORcqbVHdJkeIPCg1fDrhVFY490eNQmzsclxKVoMg/cGpfGqsjxFANitR40t42FJxeorzyrUDjarUtaqHSuBXC4TQKSozRIeV+o+lBg3pyaBK1XpQplBmKUpcCBrQOg0lToocqNJoCC8NKaUoRTKrcRQ7+LoCVvxQ6sRUeXYJvaa4HdZ50Bq3xSSuhC76UlWI+GtA6pw6VF7ax5aaUueg8eFF9rVK352n3kNDQDMr6CggnVDUmSbk86EXBJA1ppeI6XoRx69A8oUkCKUHgq51pPa0DzKqkGcTaOA4UAyJIFOuWuOFBddw9qFD3ZE91enQj/Vavi1e5418+bPxpS60RrnTHSTW8uuWbmPGgcxZ0pK101iXBTJdoH5pSTTKVzTgoHAulZqZmvRQNtvQKQ6vnQyXoN9KWVzpQdW+edMLfV1rjn3egMQ/AoH3HTxoNzF3j7FCKxZg86DOJm8H6eNAe5iJBmT0vxpbL3kKje2sSeulJZxtp4Ra8mgknn+E+E0205KqCbxWY30508vEC3CBQGHlwrON7kn+pVJmwjwir0Hhz41U99MPZDn/iY9KCrlXLypoJmvE38qlN3cOHMQ0lXulQJ8rxQR72FWiCpChOkjWeNFMYBfvKRCSJE8q1DHYXtU9nKEzaVJKoH+IHGq+zuq88/H4ziEmCVJASOcZb0FafYEJJHdNhFvWvMNtBUAKnmMxEHnwrXcVualxgNNtx2ZlMnide8fjQjW4zbcdo4mf0gqj0F6DMdkYYnFNIAkhweh/itsxqVJSkE68OVUfAbsuM7RbcKZbGbvI7yeQniPA8qveKb/HSTymgELZ406SINO7QoVKuFA4FEGaKYXIoNap0pDL8GglK7TDboNOdoKCDc1paMRwNq7Ma/f2aDcPWDNAeXbXqF2o73hGlSZXYVE7QHeMafOgEW5ImdfXhQzi4JEi4mmnHhmgamwE8KZWux59eJ+5oPdpF5ma9mte2sDpQilTGnSkLxfA63iaCSdeBFjNvhSGlxrQGExEiJuZFFMrMAGCaApLklMGL13F4UOoW3wI15EXFCtAxc60805Ewf90GdYxpSFlKveFjR+w8Z2bratYUD9Ktm29jofHJxIsr6HmKqeLbaQW21NrQ4D+ISqxB0y8vGg2DZaC6O4LCJVy8+JqwO7YIKWsOUAJN/wAxIHQaVVdmbRR2SBlU6UpuSkOFMWlSQRPC4BobF72CMqHnQP0sYdKfmDQXPaW3nGk5ilSjwSlBV8hbzNZttDefELWonMif1FA8oEmg9orceP4aMa4T/wAilAfCABUQ7h3E2UA301V8aC3bsbXeW8E5zB1kdRfSr/ilHt2/2ms03Ob/ABEq/wA8pnyNaFtByH2v2mg7tFV6CS6Jv607tBdRJcOvWgku0kTpXk/A0Iy7Tuab8aAttUHWjg4OZqIBI8etEhQ60AmLWZ1ig4JM+dSb+H0JiaFebyrEHkbUA+0HYQY5VDYp8kCTqBR20XO/A008+VReMcSEm8DmY4daAFBIUCYMUK66ZIIi9E4MNrN3EgnQAgyeoptxofm0nWgGCpOUT40xk7xk+H80StsAmDMGx0mkuRPM6D/dAjDrt9/Gim34v5UE2L3Jv5UW031JjyFAThnMwMmb0+yoTAET56VGNvEGwgcqkkDuyNTQFKMcbnWoTejY3bplKfxQLX1GsfxUjMieAt417FYvKlSzYBMny4D0oKzmcQlsuKUhV0kpMKBHGRpPKrDukVu4gJfdQtpSYCykZkq4SUkG+k3qv7tYpTyn21QFOyoEiYmxgdBFMbR2Q9hrpXmA4p1HUig2V/caUmHlAcMq1/EhR06Uxg/Z6wg9o68VpEqk2EAanpNZnsL2p4vDI7NWV5AFs1lC/wCqDOvGmt+vaOvHtNsoQplAzF0Zge0nQW/KL2OtBbXsCGdqpLTiVMPgOCNUqRCVAp4AyCDxk8qt21Fw+z+0184tLMyCRaJBNWfd7amLS4kMqU4RfKslSR1voLUGubQdtz1qNUvQc6GY2k64gF1BCuJQO74XVXWzPeFxfj9OBoJEGIFEtjnQeHYKibedG4dMzPCgUBOlPdgr9PzonAovMafdqbVizJoCNoJKTY60NgsBJCybD1/1U+40k6gVC7xbbawrWdyY0AAuTQVD2gbRSxp7yvdEep6VmGIxClmVKKj1OnlUtvfvIcY5JEITOQcQOvWoAGg7A5acRSm8YtB7qj4G4+Bpta+tME0FiwG20zDljETw/wBVKpVmEi/I8KpAFGYHaC2/dPd4p4GgtmHbCpmdO71PGnezyp4zwIoXZ20g5dJjmDrUhh0BR8NRHCgHOungTR7iJMDzjh50O4i4MWHyo1lHeAE8J+4oPNMwDmA+JqG3qwy1MpKPcm4+XkKtQwdpVrM+I/6pKG8xUT7qRlAi08fpQUPZDfZOsKm4UQesg2qc3hxBCVKBi0jrND7xYXJkLaCSV2SOBT3rcqS/i0OoBdBBQSFITaxmCD4igqLey3FJ7TLCToo2k8hzoLENBJjMCriBw86mcS4vEuZGx2bY91EnjzPEmj9mbrIADjhzJ4JFsx0F/wBJNBXcCwVFKQO8ogDxOlaLsLZaWJKSSuMq1cJ1ygUzh9ltsd9KPxOFzAJtYcPHpUhs2JyjRBjqpZupXgKCXQo9eFRb+ILb6kg++nNHVJg/T4Uc5iJ+h6Dj9KgNrLh9OtmzPmaC07v4xb2YJjMAM3noQKs+B2eYGbxj+ay/dTHqaxaFcDKVDmD/ALitPTtIFNj3jwHDxoCHxlEiwmopUSaV2ylkC5A1ogODmmgdxGOKZlVhrNZDv3vR/VrARZpGnU6E9KtHtM2iW2OzEhTpj/xFz9B51kS3KBSzJp0GhUi9EoBoG1Gf9V0IPlS8p5CncIkpWkzFx1HnQWvZWwsG5hspcV/VKGYZQYbMd1CiBBmJImb8KqeNwTjSilSNLSAYPX4VsOE2fh2QjEjKClslShOWVaqCNJItMXqqIeW9jSstLCHFjurSfdsAoyLGBNBR2H8pCkm/j6GrtsfGh1sLAIIsroalto7oMuXywrmn61zY26nY5srhIVFlDQjqKDqm7n060XhE5L8SPhUg1sVSjHdSnmSqPCACakW908SSSks5ToQomfimaCEcn/um/wCqCUKBKZJPOPAUraG7m0e0KEtg394KOXoZIFv4ojZ/s0xSyDiXkJTyQSo/GAKAXZmBdxKsjIBj3jolPU8vnVq2Z7PGB3n1qcVyTKE+lz8asex9lNYZvs2hA1J4kniaNBFADht3cI2O7h2vNAJ+KpNdf2KwoR2LQH7E/TSjQ5FiRc2/jxpRoKdtfcZK+8wrIq/dVKkzoDOojzqm4jd3FYZP4qLFSkhxJCh3zczqO6njFzWyFVD7RwKXU5V3SYkc4IP0oMfCQTc6R6aDwFQONVOIXYqICUpHrJFbFi9zmDJQVNzeAQoT4K/mqti9wn2S4topezEm1lgRYQbH40FFU32TiDPfkE9LitTw2zUp4k1mGOwimyrMkpVOigQZ/wC60bZL+dptRUe8kGJ6XoJF0BCbWqILg/SPWl4xwyRMjmf9UyHR9igqHtZR32T/AIq+YrN3W+VbR7Vtin+mS8I/CX3v2rEE+RisgxJiJoB0JqX2Xslx73QfL+KjGhmOlXDdx7sllAkACVqI1UrlyAigf2V7P3lmFOITym9uscamD7OkhxWZwlKMmgEKVEqHMQMvxozZG1EqBxGawUpCU3EgRKj4mw8Ke2ZjHAhfaKlKnFrSTMwo2BPyoFLYKvwkxE5UCxhKbOOnwJyJHOjdpNceP8fWo7d8KlWYQoNpE6yCtwzPMm9SmMTCTrIoGNk4rOkgnvA0Wm3DQ/CqlhsYUPzNiYPjVxacSpIOpNh1FAdg3AantmulJA/KdfHnUBg1gGNKsDQtagla4RTWJxKG8udQSFHKCbXN49KemgFcEUMMSCSLgjnxo19E1HYkkH3SRz4+VATnBF6WDFAF0HiaJKoFA48sxKRJHDn06eNdzZoNxpakQCmDpyrgMGgJAvSxQqlzpT6ZigZ2js1l9OV1tKweYv5HUVXsTut2aQGDKUiAlRv5Hj51aM451xb0cPUUGfLSsEgiCLEGRTQT/j8qvGOYbdELgHmDcedV87B5Oo+NBNbRwqHULbWJSsFJ86+eN4dhO4Z1TTgJAPdVwUngRX0YtdRe3NkM4pvI6meR0UnwNB86MMQRyq2MYSRm4KiIvMVNYr2dPJcKWyhbWqSqQodDA1FSrHs9KQmMRl5pykgdBegr+x93cQpILWXswqD3ha95HAVN4lKmiEOtkAEAGJSToL6VJbF3SxGFcWtD6XErJKkXSSBpGon4VCbyb0Orc7JHdbSrv93vd06GdIj1oJHBulohxcBJhDlxoSSkpHMFUHoelTGJQlSCRpVEexHaqWpbhyJyEJGmYnNobwI9aseK2hkZ6n7mgqe0BDhAJsTHCaksHtXvAkm35fnFQm0XYInUyZqU3awThcQrsS6lUiQMw8beFBdtk4hLozDh1vVo2Y2SpP6Req8nYpHeaQpCuIykT/FWzZw7NHfIzRKzwEX+AoK97RsaEoab4lefySI9Sqqlsnel7DnuKzIm7azbwSdUn0qN3o3gTiXluySicqBP5E6HzMnzFVx/GyCqYg0G/wCwttNYpvO0eikn3knkR9eNGLb5V8z7P3sdwzocZXlUNeIUP0qHEVd8T7Xe1aHZLDDs94KTmT5LNiD1gig1p7B5uh5ikJwxHEnxrL9n+2FCbYgJ/c2QR4xM1eth75YTFCWn2yf05gCPEGgmEpPEVxUDjrTO09rtMpKlrSAOoqh4n2iNpUtasoSBCAlQUonnHAfzQaOzlSJJjxqnP70rxeIOGwSSpCD+K6CEix91KuuhIvyrNN7PaNiMYnsm4bb/ADZZBV5m4FX72dbZwjeEbbac7wErSUmQpXvCw0nSgurGB7ozEZhyFh+0H5m9JY2YlElSlrJMkqV9BAp3DYtty6FhUawQY8RwpT4kcRQBvOsTdSABzNBnGYT/AJm6B22cM2ILeZZ0EkT41Admf+NIoL+oVwpr01wmg9FJKaUTSSaBFRu19kpdAUEp7RJzA5UyrgUqkXCkki+ljwqRUYr1BWVbv7OXHdCTPu51JXP6SkmZHKKrO8Gxy24pLbii2PyrgkE9Rrw1itLyiZgTzi/xqn7WZzuKPMk/DSgzXaC/xMuoSY8TVv8AZ7tpppaQvMIk90TNjqBVKfmZOs/Wj9n7KU+e4TMgW1M6AUG5o3mwqh/cjopKx8xVN3226XGjhsHo5ZayYOW3cQLkzoTytxqvo3RxJdS1K21qBIDkQQNe9N/DWpXYWzUYPaKELdDhTIzH3Q4pBt0gkDz4UFLXu/iEggoIyjMqUrEJ5nu2Ecajdo4A9mJVlSo2XlMGLGDp61qz2B2ziUONOO4MIWCkjvE5VcDlGnSq1sX2ZvZnhiHS8whByBhfdW5JlAzmEkEX+dBmTuHYSO8oqPU/QUDi8OkJDiULCCYCoOWfvrV22zsdlDeV1ptGJRAaaaAcU+Va5yFnKR0AipnZu72IxTOHbxhCMOxGRhMXI/M4R46CgzPZGwcRilBLLalA/mIhPiVaRVhf9nb7YuptS+SFGfjArT38ShhIQ0BmAAEQAOgio7EY5LKStfvETJPzmgzDG7CxLf8Ac7UAWkkny1IoVGEFpM8fGrbitrOYlRKTlbGqzoeg51Xtp4huYQBA/NpPWg40ALCtK9meOGGZccCStTx4HKlIRIA0MkmeHKss2ayrFPpab4+8Raw94zyv8SK1zAYFDTaUJkJSIEUFhe3iwzi0h5kpm3amBln/ADScwHUxUnisT2eXs3IKvcKiVIUeAVJlM8CDFZttzHAAjjxqK2Xtpd2lqJbPu/4nUAchPrQaA9trtlBvIEvTlI1EzBIVx9NalE7FRFyonxj0qK2Fs8KdL8kpTZBP5u6kKVJ6g1ZhP2KA4qrmauKNIJoF5q4VU2TSc1A5mpJVSCquFVA4DUfjtlwyHBcmZ8CTBorPUgQFNpSdFI9RQfPuOaIK0nVKoPjJq97g7vuLC1oWEOJylJjjwBPkaD27s/LinEhKTnLaykzc3Frcx61Zccw7h8KkpICmXszmU6EpBTm8JjzoLMNthLbbj6YhRQsxPZuDum3I3uOYqo70YxODxbeJaUh4uBSlN24pCQrMmYBMmit494UtNODJJxSG3UhQsjMMqz490EeNZrjdrISooyZlwQEC1zI7xFwQYIF5oLDtTfXGuNHM4hpBVlKm05YzaJLhmLcoMCqvu407i3zhU4hxplAUo5FqgwbhAmLzM1NbK3ZexJS5jV5WiES0mE9pkGVOZCbAxx1qxbN3YOd7FMrCHCtwNge4UpsEFMWEJ4G9B7A7Fw2FlLaBnjvLPeWR/ko3vTe1NtFAypuTy4VFMbxNFtTxPMEE3zCx9ao+1t6ytVoSnjGp8vhQWZzaZFyMyjEAX86iNpQe/i3IEd1pOp5ZqrWI3odPda7vXjFRolRK3Vk873PnxoJnbG8QX3UDKgCANPQVAF1S7CaJKARMZUf/AKV51a9xtlB1XaqADSPcT+pQ4nmB8x0oLRuDuz2DIWsfiuQT/inUJ+p61YNsYlLaSBy1p1WICUSTb/VUnefa4WcqDbiaCM2ni86jyq17jbBZcbS+53jmICdAMtr86znE4m8DTj1rS/ZdiQvDOIm6HJjjCgP4NBe2FgC0QBAA4R0rgfPP1pnIP+qdCTQTCqQTXlOCkFwUHiaQpVdUQabVQeKqSF0hxVNKVQOLd+/SpLZjoWgA6oMjwNQqlRSGcXlNpHh9/c0Ct7NkLLjT7RHaNqEyJBTIMkDWDf403tLbTuEKMQ40Cl5AS+ke6HE2SoG+qeetcxG+baSW3kyRxQZkcDH0qh76bxtvJKWu3QJk5nDlV0DYsOdBGbz7wObQxKg2i6iEpSLwALDoNTPWrBsPY+GwwQBmXilKGZcghIF1WOiQPzUBu7ssYcJUFBTjqc6iYytoAk3942jxNqe2hjc84fBgFREvPL/TrK1DTokUEztDbiQVDNI4EAekaXqqbY3rxLKFhh3IFmSkgKiRBKf0mONA7WxWDw+HhLjqsQFA3IhRGoKYsnleaquOxq3VlKEkfq4x48qCGC1+4lRM3gTrRDWAH51CeQNFKaQmQVeN4n4Uy2G9UJBj8yvdFBxxLaDCU5lcOPzpCQIK135cp6DjSBoTfLxPFZ5DkKdRhVLIkE/pQPSTwHrQeYaW+oDRMi/AeHM9K1HYuTD4dIyrIK+xQE5cylJGYm+gvfxqD2fuk432Tj6cs3Qg92w/Nl1jqasWNwZhpSBPZBUJ1ErMkxIJNhpQRW38d3JSTGYpINiFC5SRfSReqZi8WSoi8DXqantoqWnKkIdyplSlKRlClKJJIE6RAk8qr22mSh9R/KvvJPQ6+s0CEqq6+ytDn9UtSJ7Psz2nKSRl85+tUvBNqWpKUAlSiEgcyTAFbZurswYTDttEJDkS5BmVnXvcYFBPBV5p7OaDaXJi1hPD40UlQ+zQSCiaZWadUaGdVQccVwoZbw50srFDOvDU/f8AFB5T55z0NJXidZimFvjh6/d6Fee6aaRQGnF9I9a4MSOOn8VErxFuvEDnTbrmdOVMySBPnf0GtBC7JaGIx2JBGZKWzmjWSoQU9QeFEYrZTbIzYlUp4IFif3K1HgKaeU3ge0d7T8ZwyRPASQkcOJJNHpwjUB/GLlwpzdmLBA4QZv4/Cgr+Kxq19ojCjsgZPfKoyITZOYgmde6edVBvbTqW1NpJTmMrKREn7+VWLePEPPJKkIyYcEBMiAZ/QDdR5/Oqjj2YSbgGbgRHnQMYLGBDocjOtJlANxPh61IJW6VLdeXC1nMoRAJ0ueOgsKawSAgSLk/mps4d59QQkKUVGAlCSpR8EgUDL+IR+gE/Om0tlXviw0Qm3xjStK3X9jWJchWIUMOnlZbp8h3UeZNaru7uDgsHBQ1nc/5He+ryEQPIUGI7uezvF4wpV2fZt/qX3UgdJufKtj3W3BwuBAKUhx3/AJFxY/4jh461bVqA1PlSUkkiEmOarD4a0GXbYxPbYt5Sye4soTbgiwjxMmkFfKIPMa1EY3GAuLJVBUpSiR1JsOlAK2qTmgXmRNoHhQO74Lhs8QesfCKY9rOzGwcO6ylKUpbS2sDnAhQHWPlUHtHaqsQsJV3QFBJ8dJ8KtO2tmLW0ppRlBAKFi903Hl1oKTu2SHUoBTK1JSCSBl76VTfw+NbUFyq9+U1g6TBB0IuCNQa1jdbbCcQyCFEuICUuyIMx73gb3oLG2o9beOn1p7IedCpXYXmnh40E2tVCveUin3QeAoR4EmgYcNMGOR9PlTqkGaaWDy++tAO4enSmlBMeOmthTywedBqHEmT0+FAy6QCPpQuLxBS2VpAJQQYPGIp94A2ny9POgsWyS24BqUnSgFZaaKDisQnMqZQgnuhXDu/mI60D2nak4rGf2xPZtExnItmNvdHrVYTtDKpJUCpCT7s/zTmNx4fV2jqylA0QDcgflHLxoDttY1/HOoQiMtglI4SYSjKNJ9BejNu+zTEsglBZcSNQklKvgoX+NV9e8CgsQSgI9zL+Xz1nrU3g9/3VIKVnMtIJCogqHGY4jXqKBfs32Hhn3HmMaw6VIyqQtK1oSkHu5FZSBciQePe5Vtuw9j4XCD8BptnNqdVHxUokmsz3C200Eu4kola3EIQgSe+hCpVfn2sR41Mbc9qTbGHaeSxLjucAApgKbICgpQH+XCgv+J202gZjOUGCtXdSPDNBUeiQar+0/aFhmsspdXmzZQkJE5YB1V/kPjWP4rbKsU+cS+4tRgkJnuMym6Upm8XE/Gh8W1lwuGUFqKVLcAUYTZaEqsBoLUGzbA9obOJ7fs2HEBlGdROS4vMAG5tTey/aVg8RmSh1wLCCpKVthvPbRMnvHzrN/ZXjUDFPtE2dYWI/aR/JoDd/cLEYopzI7FhBWFOuAEEplJytyCRIN9KBzFu3SSCDnTIVY94gEHyNJWUhyf8AFQ5aQofKit9d0nMKw2W1l1iMql5MpCiSRYfliBPSqvisR2gE2PIcCOfK9/Og7ikEqlAUVk2SB0mbcvrV1wzjyAMiskohSeBKhB8DeqjgFqScyVEKiJEHXlNPv9o53VOucxBAv5RNBAOsqQtSV2UkwQOfiKmdztpBnGozHKh1PZqnST7h+PzqDUyQpSSZIMSb+tWDc7ZCH3wp0ylmFZf1GbTyAInrQaubcb/xTvbfc0El3jIv48aWX0/YoLa4KYcY4j4USs00qgj3UHgPSmHEmpRaabKJ50EI62bGT9/9Uw+DzOtTLrVCvMi5t8KCGdTfThao55OU2t52qfcan3TB06evhUfiMOZ0B48Dz5UFF27uxnJWyRmNygmATqSk8PA1BYfd3FKmGiI/UpIv0k1pjjJ4i/30oR9JsZ5WuONBlu0dnOtH8RBT5a+BFqATMg3++ta08kqSUrTIUDY8tOdZ7vJhmGzkaKlLvnkyE9PGglvZdis20GcOf7byjPRQQqCOpFvOjt4tml1pOHYQVuNY/EoKEi34vfQAZiMrZ48KgPZ61O0sJ3ssOZpHDKkq+lbxs7AhMJwrbbbQOYGJJVzJN81zfqaDOcH7P8ZDTRQlKVgdqucwQBYjhm4d0fGrEv2TpWROLWpIixQABzCQDAtatAdW4lJzCSADI0tekKxBVbzHlrpQMbM3WweGSUssoTzVqrzWTNSYIAACgALQOlNFKYGYKv5fDiafw+GGqUJSOZuaBvswoEAZgekA+M2qlv8Assw5cUsLcAUVKKRk1JmxiwvpWgqNJKTQYfvHue/hVShPatyYUIkdCnpzHpVbfVoD3CJgHnyrf9oYcwes6z9aoG8zTS1FLjSSoIWUn3TmSJzDnQZXtBEKBjXU8CeYqU3OxOTERNlpUD5d4eoqPxqSSSdEzbzo3dFucRmEwltZ+MCg0Bbqed7VxKhQmvxvwpwD/IfE/wAUGoFI50hSJrx414a/fOg4UGOFJDZ40tetJNA0430oV5A6/CihSf1ef0oI0MpIMQfWhHcGLwIqUa0PifmaYd1Hh/NBCu4ZQm8+IFAYhgjhB0nXyqxYjT4UBiNPP+KCr41yDCYzHXhFZjjkfiL/AHK+ZrRF+8r9x+dUPav95z96vnQS3s62S8/jWyzbspUpcSEgpUkW4kkwPM8K3nYuz3EJCnyC5J7qT3QNBePPzqiewP8At479zX/qutMe0++VA86FHUojlf6UOw2qwsI/SJNrXJtRGztD4/WiEe78frQJZb0PHmfoKdrp1ryuNAnTj6Ul5fCCT0pOF1NdR+bxoIbaeHQR3i4OoUfpVMxGyiXCEPpWMq+67MiUkagW11q9YzhUNhP7jvn8qDFcXhVJzpUCCQQJGsaQRrpSNzH4xGX9SSAOZEEeetTO29T+8/Wq3sP/AOZh/wB30NBoIXqNDfr/AKolLgi6U/8A1NR6f4olGg8KD//Z"/>
          <p:cNvSpPr>
            <a:spLocks noChangeAspect="1" noChangeArrowheads="1"/>
          </p:cNvSpPr>
          <p:nvPr/>
        </p:nvSpPr>
        <p:spPr bwMode="auto">
          <a:xfrm>
            <a:off x="0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4027727"/>
            <a:ext cx="2145104" cy="170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883" y="150812"/>
            <a:ext cx="2310686" cy="211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모서리가 둥근 직사각형 18"/>
          <p:cNvSpPr/>
          <p:nvPr/>
        </p:nvSpPr>
        <p:spPr bwMode="auto">
          <a:xfrm>
            <a:off x="6715489" y="1922248"/>
            <a:ext cx="5328000" cy="2390561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ko-KR" altLang="en-US" sz="2000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경찰 측</a:t>
            </a:r>
            <a:r>
              <a:rPr lang="en-US" altLang="ko-KR" sz="2000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,  “</a:t>
            </a:r>
            <a:r>
              <a:rPr lang="ko-KR" altLang="en-US" sz="2000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탁 치니 억하고 죽었다</a:t>
            </a:r>
            <a:r>
              <a:rPr lang="en-US" altLang="ko-KR" sz="2000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“ </a:t>
            </a:r>
          </a:p>
          <a:p>
            <a:r>
              <a:rPr lang="en-US" altLang="ko-KR" sz="2000" b="1" dirty="0" smtClean="0">
                <a:solidFill>
                  <a:schemeClr val="tx1"/>
                </a:solidFill>
                <a:latin typeface="Franklin Gothic Book"/>
                <a:ea typeface="굴림" charset="-127"/>
                <a:sym typeface="Wingdings" panose="05000000000000000000" pitchFamily="2" charset="2"/>
              </a:rPr>
              <a:t> </a:t>
            </a:r>
            <a:r>
              <a:rPr lang="ko-KR" altLang="en-US" sz="2000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부검의</a:t>
            </a:r>
            <a:r>
              <a:rPr lang="en-US" altLang="ko-KR" sz="2000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(</a:t>
            </a:r>
            <a:r>
              <a:rPr lang="ko-KR" altLang="en-US" sz="2000" b="1" dirty="0" err="1" smtClean="0">
                <a:solidFill>
                  <a:schemeClr val="tx1"/>
                </a:solidFill>
                <a:latin typeface="Franklin Gothic Book"/>
                <a:ea typeface="굴림" charset="-127"/>
              </a:rPr>
              <a:t>황적준</a:t>
            </a:r>
            <a:r>
              <a:rPr lang="ko-KR" altLang="en-US" sz="2000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 박사 등</a:t>
            </a:r>
            <a:r>
              <a:rPr lang="en-US" altLang="ko-KR" sz="2000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), </a:t>
            </a:r>
          </a:p>
          <a:p>
            <a:r>
              <a:rPr lang="en-US" altLang="ko-KR" sz="2000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“</a:t>
            </a:r>
            <a:r>
              <a:rPr lang="ko-KR" altLang="en-US" sz="2000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조사실에 도착했을 때는 박군이 이미 숨진 상태였고</a:t>
            </a:r>
            <a:r>
              <a:rPr lang="en-US" altLang="ko-KR" sz="2000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바지만 입은 채  웃옷은 벗겨져 있었다</a:t>
            </a:r>
            <a:r>
              <a:rPr lang="en-US" altLang="ko-KR" sz="2000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… </a:t>
            </a:r>
            <a:r>
              <a:rPr lang="ko-KR" altLang="en-US" sz="2000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배가 확연히 드러날 정도로 부풀었고 폐에서 꼬르륵 꼬르륵 하는 물소리가 들렸다</a:t>
            </a:r>
            <a:r>
              <a:rPr lang="en-US" altLang="ko-KR" sz="2000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.. </a:t>
            </a:r>
            <a:r>
              <a:rPr lang="ko-KR" altLang="en-US" sz="2000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쇼크사는 아니다</a:t>
            </a:r>
            <a:r>
              <a:rPr lang="en-US" altLang="ko-KR" sz="2000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” </a:t>
            </a:r>
          </a:p>
          <a:p>
            <a:endParaRPr lang="ko-KR" altLang="en-US" sz="1600" b="1" dirty="0" smtClean="0">
              <a:solidFill>
                <a:schemeClr val="tx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4183" y="160338"/>
            <a:ext cx="2552700" cy="17907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950151" y="1129594"/>
            <a:ext cx="1830561" cy="335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hlinkClick r:id="rId10"/>
              </a:rPr>
              <a:t>1987 </a:t>
            </a:r>
            <a:r>
              <a:rPr lang="ko-KR" altLang="en-US" sz="1600" dirty="0" smtClean="0">
                <a:hlinkClick r:id="rId10"/>
              </a:rPr>
              <a:t>그날이 오면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357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197622"/>
            <a:ext cx="10058400" cy="928422"/>
          </a:xfrm>
        </p:spPr>
        <p:txBody>
          <a:bodyPr/>
          <a:lstStyle/>
          <a:p>
            <a:r>
              <a:rPr lang="ko-KR" altLang="en-US" sz="3600" dirty="0"/>
              <a:t>우리 헌정사에 있어서의 민주주의</a:t>
            </a:r>
            <a:endParaRPr lang="en-US" altLang="ko-KR" sz="3600" dirty="0" smtClean="0">
              <a:ea typeface="굴림" charset="-127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39207" y="1276267"/>
            <a:ext cx="10750551" cy="5400000"/>
          </a:xfrm>
        </p:spPr>
        <p:txBody>
          <a:bodyPr/>
          <a:lstStyle/>
          <a:p>
            <a:r>
              <a:rPr lang="ko-KR" altLang="en-US" sz="2400" b="1" dirty="0"/>
              <a:t>○ </a:t>
            </a:r>
            <a:r>
              <a:rPr lang="en-US" altLang="ko-KR" sz="2700" b="1" dirty="0" smtClean="0">
                <a:ea typeface="굴림" charset="-127"/>
              </a:rPr>
              <a:t>6</a:t>
            </a:r>
            <a:r>
              <a:rPr lang="ko-KR" altLang="en-US" sz="2700" b="1" dirty="0" smtClean="0">
                <a:ea typeface="굴림" charset="-127"/>
              </a:rPr>
              <a:t>월 항쟁과 </a:t>
            </a:r>
            <a:r>
              <a:rPr lang="en-US" altLang="ko-KR" sz="2700" b="1" dirty="0" smtClean="0">
                <a:ea typeface="굴림" charset="-127"/>
              </a:rPr>
              <a:t>6.29 </a:t>
            </a:r>
            <a:r>
              <a:rPr lang="ko-KR" altLang="en-US" sz="2700" b="1" dirty="0" smtClean="0">
                <a:ea typeface="굴림" charset="-127"/>
              </a:rPr>
              <a:t>선언 그리고 대선 </a:t>
            </a:r>
            <a:endParaRPr lang="ko-KR" altLang="en-US" sz="2700" b="1" dirty="0">
              <a:ea typeface="굴림" charset="-127"/>
            </a:endParaRPr>
          </a:p>
        </p:txBody>
      </p:sp>
      <p:sp>
        <p:nvSpPr>
          <p:cNvPr id="2" name="AutoShape 4" descr="data:image/jpeg;base64,/9j/4AAQSkZJRgABAQAAAQABAAD/2wCEAAkGBhQSERUUExMWExUWGCIYGRgXGCIfHxocGhwfGiAiHx0aHCYeGx4jGh8fIC8gIycpLCwsICAxNzMqNSYrLCkBCQoKBQUFDQUFDSkYEhgpKSkpKSkpKSkpKSkpKSkpKSkpKSkpKSkpKSkpKSkpKSkpKSkpKSkpKSkpKSkpKSkpKf/AABEIALcBEwMBIgACEQEDEQH/xAAcAAACAgMBAQAAAAAAAAAAAAAFBgMEAAIHAQj/xABDEAACAQMDAwIEAwYEBQMCBwABAhEDEiEABDEFIkETUQYyYXFCgZEHFCOhsfAzUsHRFSRicvGCkuFDshY0U2ODk6P/xAAUAQEAAAAAAAAAAAAAAAAAAAAA/8QAFBEBAAAAAAAAAAAAAAAAAAAAAP/aAAwDAQACEQMRAD8AFfGO7pOquGSoPSYraVfIqqDBOD2kjH++ifxV00U6VKqKRhuwEU77cJGFYEfKQIPufMaobrb/AMF23dNK9U1LFVa9MG0SW/h0e1j6hh4Knz7a12u6Ws7NUKI1VbfUdQbSD3FUWQxIxGAVUGZ0HRuoUVeg6hkUEGMiPlPjIIGcflpC6Psqa1twq7Y02/c2kWf4ZtBhjcTLK0YI4j3gds/hv1qlSlSSjVBTucU1uUgypVajhlZpUHiADPuTG4LNVCKiUq4cUmFRwtz+mtwXBqL22hXHapcHydBS+LNsKwRqdMkGh6t3pNFoLqS9xle0gdwiYnGt/jDaUv3JAyU6RspspJFzQGNotWCxBkzjMkgGdAeq796Isps9IKhptki8TEqcjJmVGBgQJ1ZO4p1KTQoVQwpvUNzBSERQe6kQpcoALSI7vBEBe6NsHQGkwpURuVtVgyKaZchv4lpDICVYLxJ9sAAt1talKjcalNlB5WrJNpgxBwpYSHt8RgkTZoPtnpVVrVLGeYRKUgxa6xiENxC8RDD6xP0LpaMK6PZUSky00dmAgPMXAOISZIIUwxwdBJtekbspTqLVcXo9RQ24CwFeFhTULgsPcCGxiJA/qybij/FbcPdalUMKoYozET8jsZUwAcAgk++txC1KazQqrgCCCe4ID2ITHcxwGM+RGdSfDHw4N8KhBp0loLBJ/hhmc9gZrCAAUkmOCRyZAS1PivfCSN5VVbsL6ocgZxMcAfi+nGqVf446g1MP69SwWoxZUYXspP4kwWAYwOI541Tp7iLkdwrHlgQe5Sx8kAguxEzIEnMaN/CFbbja1EqrTJqw59X1bbEEB0FGm0FTcLyQwIgcHQCK/wAXbwrBrnkNhKakEDHFIEfljP10f+H/AIx3desKFZwQVq3r6SK0gHGFDL35gmZHvOg1ToO1ppVetvaT1VE0qaU6ovZWJYPfRUgQLZBEGZI1Z+Fus0G3FarXrIKlhZXqs3e1TtKyBEBYyQDj8Q4Cv1H4wrtXafTHok06Q9MCwBoGYumPBJmMg8Hz4g69uq6KKwWUJIYIqkCoADhV8lTyfwnGJ1AtSlR3LPUqU3B9RlalVDWkqxDdh+aSBmMn6SJPiGk9IpSc0AILIUqLUJV5lTUUXMQwAgkgFcQCIDTpqGrR3IALFRSgAibi5Xyc8xAB5jzI13/TwtKUSGtRyLs2Rz3HvJc5gGPYc6zbdVUV0YB/SupqytyUpsGW4oE7goBxz7+dTvRestJGd1RqVR6KsGZnta1eCWMoAC4EAI2CBoBT11FBVhlb1G7iuGVlXBYsYIIJgDPJORrXc1j6rSVDXd1oUKCO3FnYRPmePeTovtNsPRpJWAg7oXISy01VlIY1CMg9sTk2riMR4GpulZqfpk+tKEqlN3VqdRTKMxnCyLTAaTyV0Fr4d27G4OERIZ0qVVf05BUt3IjRAgk4zzB5Jbv0qFzDf7U9kCki1mLWwVF0SskfScyT4XV3yoKkoxSQtt7KVBkuAECqL4giLe4nJE6o9Y3SEwAhi3uQlpFgWC+Lj7kjnjgyF/Y9RYk1GtBi0BViItOIbyJ5JkiJ4irX3TKQQImQRGB9hJ4DRBxAzzi50jYipTpqwW19x6IhZfgEi01ATyLRBBIM+AYqXS3estJqbKRPYFYlraZcdkzBwCQYUGfbQVa3U4OVWQMkgTxmDwPORn7eYW3WAot+sYmfeI4J+3OMmfdxtjSYpUWxhyCeCYIJ8QZ/zH9OdK5iDac8iCOQDyTJmSfE/TwHtJS3+TuMFSwH188L9fB14JchVEnEAASf/kefrnPJJfD/AMP1NyXCLd6aXSzhQCflMwQcZj7ZnkZX25RyrgXLzBBE4IgyQwI4IOfroLNNHtttUEAHjJBM5OcZmBM4980mLN2wC04jkn/t5H3AAwBq905yoYhSQFN5UiRJYcmYyR/PGtdx063b06nYxLHKEFpa21YVskATgYkjGNBUdWDmaZBPK2WRjAEgRP2zqOr4mOPb/RfPjEj+epam5eLHquyCCF9S9ZIHHdaCFY/YyDHGp6z2LTAYYW7ji43iR7hQhHd/WCFRtxdkxkcgCT+gk8f66s0hJgDBkgZ5E4HkmcfeOMRCagkyMGQSQATkNnzkgfl78G6nVWQIihUCSQ4W1yW5N0kr2i0WkCJ8knQRp06qwuVWIPBCnOs0Y2teEUWpgfjqG4jwTMHIyMcRrNBc6vvvUKOrEs1MKXAAuK2lnCIAVLETByQVJiRNsdK3KrUrLtyKCKxYVjT7oEhlBphgBiOc8n5pub9KG52n7wqM6bfBplsuxqoSxLANYqysT7DESQ+7rNVJNCkBTaBTQoWZVtIAAHyjDRJAiM+4VdzWQNB7UqKgqenBLJEOaiH5WUSB8nOOWk70nqlIUDZWWFcN3uFPZTSmA11oF6wxJgMVIxaCZH+InYbd6j0cCqLfT7zUAPaw9W4OUlVlYBtVpkkDerdMNHaU6YrVQfVeL6fphqdRRe3+GSTFg/xDJJVRmCEHxFUr7ndHbUkZlvNQUlXBLteXPOYebjwpAznXu6+Ha6pXii6ouayKS0EKrqGKnK+nDlwpIbwudNHR6gTfUq+6KI+429lM917PdT/xLaSLeUIXHbj76i+O+sblajJt3dRTU+sLJUhlAi5haGgAhZDSwgSBoFne/D/pPtkqVKXqVGSosSUKVngEmQLg+TItI84gmfiH4XXbI5DUDWdgUoCg7s0RhSbmhQhaFCwS4uAIBUOp9Q9Wjs6fpvclOwNJN4FQqFVbYaDMMDksR410XrfxHUp7ginUzUucKaXctMqgA7kvGQzFCIyQciNAn7WnTR6wrUBTctT9KhLGktUUy7M9oZ1FNHwmSt4BusaLdOsVei1Att2qmnTqU6So1wZyDMwIm4d8Ge0wVz78U9XvdRWYqKTHvRKbVArKAGMANaKiKhkCJIBMgag+C9pSr/vF77lqbFRCoihgkMQwJaxmYqFKsDOZmNAap9LqIHO4p0/TItRNvtqFQ+qVm1iKZb/EkBkDSwOdLXVNvU9Wou4Q0KxpgmnTFqMLg5CLNsBLiSGAJBmGyTe33r0K1R6LWI1F2SrUN705pjtZYgG61iygsY5mV0F6lu61RrKhG4qU5R2psHUJcrEiB6fpgAH5kAJzHdoLXTenPXWpWqEVrEBorUrAPT7wTUIlAwED54kGTxrbZ16TK9Cuvq19xVHpsVT+EEfuVjMq9QAyVE5zPivu6dGmFqUS4UUkuDyDLiwMb3bFhJCqLODkDNChWqGoHdVK+nVT1AOwlwSwEyJBqQYAIDe4BIEOg9IjZ7uqtMGpT3NOkjkK6KDMsRDqwyMgHlSMwQ09IXZV6m9rPTDKXwBILFaRZwqqwnPj3j6aWf8AjaUmZqhdw+3qUGelUB78MhKsQSEDU0BYgcR8uWzYfDlHabIVmqVGLIjsqWBXaqVgLKSOQBmRbIg40CO70W2CYDVqFUljHFGwAAy0GakwM5unktqh++uKYN1rrT9EWkCaTlywbvnyFAWIHP1M72v6Vp/j0XttqsoVRVFxvDU7Qy1LSYLG4wDAIxTrdJ9cf8tSqG52KoSswlk4ORN84c+BJjIWTUI2dBFUKCoqGobe1lNQSAhLnDggEAg2xgnVCn0qiwUVN5CLTZ1C0n5LEFVDWiCRJLQPm9p0xU+kvR29KjVWlSLUqjGpcboYlVWAZDi7t/CwkEwraH1+jVkVa1ttJJoEklj2lpdohQpaVMkQYGcEhKT000SgrlCSSP8AlahYG20YFW0sMGSxzMWgxoDV2e3gxW3BfxNFVHt/+uSZg+0wNTbvplSi6gwA6qw7SYW4QMSbg3I8Y4JGqL7Zmgg5m7PbJMecd0iPqRiScha2W3CV0f1GphavaX7Wt+YMTJC+JBPtE8aKU9y22/5gi5IspEFkJUyS0nu+ZZznJ8xod1GsFJctTarGUMmScchswp+U890wTBv9MrMalFrvTakhqEsFVfVYimjBsKbVqJUBPBu99BT6ptKtSqXNNotU9jNUC9qiLlX5kuErPaTE6G1tm47gjjnNjCRBknEffJGTOnOrSaqzOzeossBVkkhSQx7lawgtLYM5MRof1BGFJmQtVIUOZcsAhBUmTWuMkEQoMibvEhnQN0+2om7t9QyoIkMGpPcGgqwFtpi4EcjJgLe73Bqs0jhQoCqcKALQJMgBfv55nV3a1vUNNGlWhcgwD8yS0yCShIuJEBYAgRqbqO4AamfRomneWx6RLhlGIUSYUjLAi6D4yFKmpVFDSgIIjuE9x4MxPb4GRgzk6m6Ztrt6is7habFiwMOqU1NQ282MAMRgEnVrqzqzi2k9ABCQshbILCSLBywEjMniAbQNrdLqupcUoVmW2FYDvMDuOBMhefH1nQbbepTr1mDOadGWKm2SqgLgLeO60DzyATI4hr7QqqsxWSTbg3MpyGMxiIjtznTJ0vpArKzlhVFJ0Qowt9UkrSWHCdqd5/zFokgDIAVNsipUytU3hKbq+DHcWCwCRECcfOMZwEa7Qiy8sqOCSfTODni5gHkAGQQM/rWpgiJnHET7z9/r+XtqylQvChSzQEVBktAKySGBmeB4/IzLRFqFWBV1BUSYI9xBBnGADGPPsGNSds2lvrJzAjXup6WyuEmtSQ/5WfI8ZlCf1Os0BWrvwiVqAqVan8SxQCWSoFYjItUgiMWjNx4xJTovT6SU69UudvWpKSVUggFe7+IppkgFwQFlYAQcmTT23TWTbDdMoR6VSP8ABPkxNRxC+wDEyLpnzqfb7I16NbdtVK1hc1tNKIpgIItm+8NasYBORN2ToF+gFr1AFOTBKwGarUHzf/tkAAmTYM5nyS3VCpvKwo2UqSAkB1p35AUGPTLMDkdoNvMz4HrQLm+qKQCASKkIH8kH04ZzbJ7Q2BHnuudK6Movc1CHQXU0pEkEx2ghBLEkWxj/ANWgg/4i9tGqABWRqlJxwSpCkA//AFCMtIY84GMaI/8AE6VTeFb2oI5Y1qaNUValScElVVkFyjtINvAy2AfTtmNy8UhYxUFRJ9MgGXZ2qs1qAQYlp4jwTPTuoU9qNxTZKb33U2NIlhUbKgqoemSpumwAqJBiYGg16em1p1KiqKrstUtRNId62k2lRUaGRTdIIkk4g5JVKtLco1ao6F6dML6UpTApoZUOrQ0tULEgGAloOTpT221cBaqAFAxF5pdpx+ItcItJJMErAP8AlOjp6dTqU69KlQBrUWJcPUQH07jBd3ZC6kuvERg+2gtnf7epT3ooinTqNt6dOnTRQhcir6lS1VRQsBV8Z5BM4EfCNiq5qrdSIJDkkCnVCxIIqrBOBdBOB7jQvpmxNeo6ooUW3NdVVAtxkqS1PF0xafr3ETox1Hb1A1Bdq1axlZlFRUUCGyFdQPUtHMTMCJBjQDnpPuTaK6VqhMlSYttQCVvChpCyYz2hjkEg18U+rTo7ak0KaZf02V6igJauAtYhlYj6H8OSWI0N6psVpPTBqrVd1DU129NQHLsyEF8FRgQe5sniJ1S3VCpReK6otRFUhKqMDBN+QCUnuIE5AEQpAGgLbXoqtQ29Skdw+4NVERHAVHKhiRT4JUFQPmmBJC41Kej0KVNKzPtyGX8PH8RD2rTBd2tBBLNaVtIIaQBW2/WyaSUsUqtNgUfACiCBLfPTCo09smATySRN1H4cq/utJtxuEWkXqVKaBbiB2qal4UYqFVwcXMpIyQA8r/EFMVHIU1HpOBt0hfSAjNQhhLMGVWUQBAEgDGrO263valGnFT0KNOkfTFRLfVNMMAVf5WZREMGBVgpgkAmt1LZbKjWBX1Qpog0hRHqX1CXHc1XtgqAewHnFsarN1KtVahTWmlNkJIY08yhhQ8ITaLflZYwJnQNa9H3FQU9tRBSn6Ubqs1C9KtdSbganzPYx+cP22nm0wlU6dfbeqjrTV0K3CpRSpAYQQCwa0ENJAwREzEaKdT6xUBfbVGppVDkVK6gi4ReblFIOysDmfpMCZm3PSKFH0WpB6lK5ruwkvBpuqFiq2gqMqt1vdnM6AX0iioo1oWoGtYFjaE7VvTxJNqOTysYjMG2NylquykU6hucG4TcRnBIVkWGBQCMSRkGX4pp0KiotChDVHUtap7iQSlom24gvKnM4wRmrsNkarCiK1Goz02ACmbSgDC+o5GOQSkiBi7EhnVt7Sp0KdNEUblSfUcksCrwFILTOAvafc6A195U7kfhW7lKwefb8MznGce+iW66aBumT1vVUfM9OnyYgAqbeHtnPnwdWtt8Gbh6rU7xSUKaga+5ZDWWkg/NeQCSJGCRHIQ7jcHcbe2Gq1ld2prTGEo91aqWFokksBOYAb6S8U+idNr02Zal6U1lgtYtYFUtkEnIWQDMCIHkaVvh7pVtHc1NxfQpVKL0S1pBDh0MQYnCjAUnJmY0zfC3VaFenUR3poHT0/TeoFZhD3QuO3MSrE457RoNfh/4FRtnSvIp1GW4F1uzf6qqwJiz5bgBmTHvpa6t1db61NUZIpulR0YL6rk5drZDoVuUCbhJPk6bOvdfXaPRFItWdKbIKan1b1wVLVLiysrKCVIMr5AJ1zPBm3k5JacEMYBHytJjkEAyPAJA3tNom23NAVVJpkSKpBgvbEoVQQgqYiG+sxGqvxRQu31oUAghGFKmywQcm0gXE5NwMGRwMaEVt3UeLizEQReZgACBE8RA4j9ANa7rf1KtVqztLO15Mxk+ZunAxzOB76C9vKaqMs/qTmWutQgMgytwgFc3Ge7iBJHdI3/D0MgKoSIZgXyY+UET7TEAE4IjUHR9yX2tbbFVI9I1E7oKtSJqSOZJRnGPH0B0V2O3ovtKHqqpFMSAKhUu8sCCf8vyzGYBzJFoA931FzQAJzWYMwtADBWPFoAbuhjEGSAZ5Au0FgF/FCyYERGZ/P+ozOinxH6Vwp0b0KsxekylRTc9tqhjIAj5TkYycxF8O9OWtWCGVHptkHyJnPEFfM/7aDOiUSatysq+mLiSJAjEYgngDHtP3vbhxTVw8VK1USygkiiGNx5Iuc8cQOc6i6aqLWqUKqqVa5LhJNysLSIOcgjBAg5nVrafDzhQQyksoOFXBYZhiwiJ8TMaCrTpyBkj6QP8AUj+/fWaJJ8KMRg0/zXP/ANp/rrNBFuuq1K6ilTMF4DyQQGUmIeTah5JYkCRBAGi77JdvtGqUPUSsCB6hqoT3wpUIAVRTLQ9wa5eRrz416JS2no0KLzNMtVlsuwPJUGAOSFGBB/7tLm53xZGRrDm4sFUZAEmbRDTOQYySIBMha6PuKVKpNeKykdoEnMhok0+3Itx7nIjJzq282jl6q1Km33FC303R7keRESiAjiCxbJmBzCaKXvB8mR9P6e+JEDWm7drjcsHHbYFzAMwAJ5mfMAyZ0E3UalSo71nUhqhuaFIU3zwcgglS0+TOpuk9CNenuGvYGmkhFps7OYkAjEdoJn28RMlehdDWtSoPUZbLiSj9oZb5ByZKsSRiFkjMhp368K2zdTQFSnTZbULPJUgB4VkclcOpWTIM+2gXdztBTh1qrWJALBUb+G2YVmKgEwpyJ8jwdHt9SWgu39VyyNRNIhKBpTaSbb4ub5wCwGcAgTIrGpudyNxVo08U3O5rMrQYbxyLgAGOIMFj+IRd6DstxvD3sBTqq9O8LT7SiEKFuYYBIypJ9pMHQXOub2jtq9J9nVmjBAX1LyttsgMGZrflKi7BLxHlX6lUr1aV1R69ZEqRdUQlVZ+RezEASMCSJ8AnOnRdg53C0wq1HJKWsQFIMoSWJhRIwTOSMcS6brqnq7bcUTTSlXCG81RA7SpqCY+cqLwJBheJgaBX6f1HvIZzVqBTRplxKgMSQ9zENTK1ChWJOTxOmTfdLTqDGruKz7YbamKVdTTZnDAtawNoUqxukm2DAiSDpI3m1emxXtcgAhkDEe4Igex5ImAfvo1sfUqNVU1GSkUCVTVBeq955AUF2ZqjkzkQYJIiQ8+FN7QoV3l6joaRSpdKEI4Cm4B5AuIDQeAIJJggaO8aZDlGAEZjtjIwZjxA5z9ddE6RuC/S6m1pM5ZlamadiAmp8xLlh/DXx3EGYziRzvd7c03dIaVa2CMypKntzmfEmOJPOglqGstOT6opgmmGEhQ3zlJwJBN1v11tT3hwWJLAzzdjLSVJByYJM8Tq5ttluaypTSnVamzM6JYVQm3JBMUx2LJN0QPHi50To1OojtUNltGpEk/NHaxCFSAASTMgxmeAFSluatX1FFgDG92wgyRieCsgdsZgGPOrA2+59EUkqCpSvBeJNsiJMw1oW5mEDnIE4D7SizAMT/DunzknJCmIuCjz5ge2i3Ud5tkoGlQ9Qn1AxaoiW1FUtaYPeOQIkAgHkkjQXP8AgkihRp1abVKtRgwlrVtXBAVWNoE93dNw7cA6v9DpbemvoupmuaQJa1s3CkxW5cAMXJKwwKwRiNLe2629Jxa1yqRYDIlVOATAiM90CMjIONm3RrJE3VbnZnwpJqBO2+4SQwYhQCIOJyAF3Z9GqU6am8UbQah7QrWmYNxYMQyARaCLWmOSSm66JVUtU252SU6y+NyhdRIMF6sEuSwlqRJkcmF0G6t1HdvdVrhizrYj2IIDLaVEKSAyI0gWwbiIk3FOi/AlPcUnahvKTOywFZMAXA93czAzBlZiIMydAL3/AEo/u9K16lSq7KoIYMC5mFCFQwALAXXEFjkGRqP4Y7tyiF/TYrUQFjAFRqdQLkCUFxjyRBzkRV2u9VWYMsI3b6aC4SoAkXVPmBJIYExcY8Ab7DfLTQ0wqIzAq9YglrWMGAWhBbHyiSTzGgtdP6VUb002jML/AJ6gdp+gIQDgQTlp7YPg6dV27saguSo6kCoFp2O5AJuh1liS0sBDGASojFKnRNaobT7C+IBEds+ATHB5P8yfRdpWfqSwKm7NKt3kGSyKbSS8lVkZkkcYg6AQ+0sZlqsUYNBlZC5AMkNmJPygkxEZOqyqSGIHbIEgQMnE+0kfT8udHdvsaSJWDhfUW7FR2UiBAgUybnBXIbAZYM6ppVKUqqqoqesKYWqBBUA3RZbcLiAsiASvLcaCp0/ZGvUsU5gxxJgT5Ik8YGTz9mN9syhWAW2kxY2BwquCGYG7tXheancJgdywL+D6AbdKXLKU/iDJwQVifJGf/I1tX2u5rUq1ZUc0FqFncdqBpFvZIhpYcD8R9iQEfTumAPSd6tNCWV/TMligMljAtSRxeQTIwJnRLomyRSWaabgllN+fTOBcLoEC7wDMcxhbG5MZLMo/DmBj7xx5EeOJnRzedRSk60224vpRPfBuAU3QogHAHJj30AqpRNz3H04uKhgZx+GOQw4A4meI0809uQSCIAIVZgcQIkQePafOeYUeqdPKgVLQq1MqCwkyJm0kuFPhuOI99HF36qaS061ao9xWp6qdkgi0Am4hbZkxwDxM6CLc9U3F7WmkFBgABOBgctMxz9dZoVUrdzQpgseDjnxJnWaCo1YkzgMfYRkD+bHBJxJH1OsWoDGZ+0f1nMmQfoftF1NisA1qoRiYtiWxHzLwke2TAmOLqe4QLFrk5IEjOI8iQZ919uBoNSZlhn9TmeD7zEwf6zq/tae39O9nd6kf4ZNiLAzc8XP4NqjmFJOqNfbFVRnBscGJPNhKn3Ag4IOc6grgjkgwTEDxxj6z9hg6Biq/FTOKVyWvTIUuj2h6dpADIQVkAROYEGB5HdX6mzm0VHdbmcBsENUYXjB7hKiDM4gjB1SEm4xMDkAiIju7YH5tjOBxquTHmT7GcZk4P+scfloHb4R6MPRNQ7hTcLhthJDWG4eoeCvugnHzROjvUOmUlFKvtXO1FVGmUBRJZabI3erFQxBAyYMiQANJvSKCvBZkpPTUqGgowcfKxIwYHBaDF2cCc65talerToqwqICFKpNqVHIDwGNwi0C6AIAGRyE266PXXa3ptkTbKxUlWDmqoNpdpAdqVwEPAAPHiBNfq1WrSRancEbDZLKGB7ST83utxkWkDA0173py7Xbbhk3Ff06i+ifWogByZtC1HUS0EEkAQoOcA6U+jbBqxKXMiVSqlzhLpa0MTAJLAAdwyf0CkKrSzBivhrWg93jwTJ8fU63O+LS5VVZbbbIW0g89ouLcdxM/XjXSukrOyaheFpem9NiVpsJbJN7kSLrj2mRjGMcppVQYg+39wD/Px/QDG537VKwbvpVFQdwa03Y7vw23ewMRH0OoNopqsQlNqjwXtAJkiWPagvOMkyBg4mNbbyiRJqEliAltSoTUAVVOTEBCItGMWxq38O9SKbumBD3t6BaSCEqtaSGBBzPLTiZGY0F3aftH3q2gVbkvU24gqpDWh3llBnMHtkRAxoz8ebbbrSobmjSVDuqRaFObiUaCp7bYcyAoBaJGTq6/7LNrUGH3W1IJBuC1lwPDoFIHPzQZxAxqTqf7PaIWkd3vqpp0UFOmLEpwoJIC9zkk5PBM/aNAlolSo9M1BUiqbFqCnINph4wA8SbhMADjt05dN6bSp7Ouh9Is1OqTUZAzHsJUK44ACgyCcgngggpS6l07b0KdAXVkS6oqf4kknua51SCtzDtA5Ig6P7P4X2dRUZKFIo6ghbIVg0EEoSUn7gHOg4ZUcRIMePAJ8+MkZ5PHaJI0U6b0xNyouq+kEYIVhbnUks7A3AsbsYkALmMDT51X426ZQISns6VQBgpYbZFpxJm1mQXQccQff3ben9Y2tTarVQU125x8gCr3WmRbAFxySIEyYzAco+LDTpMdvSmlTqLTrJToMGS4FxNQP3hjTiIJnGDiDPw3sd2As7CvVAtN1RQk9oDZqVFvEAWzgHPHbo18QUtts6tKrT21IJuDYa1Fg1RCGWDSWoWp/KfwC7BiOQ3b11VDVapUKLJLB2tAEySFIxzz+eY0HEt3+z7qbOz/ALlUlmLEIyGCxJIFrmBnBga0pfs/371Av7pWpg4uYWqPEliTAyff6Ak47dU6SLZKXGJ7mYkmPao5En3PM8+Qlb3qG8ZnFPZGnRpMS5ICsy0yDUQ2G24rwFwTySBoK3SfgCgLwd09VLrQtKmEzTwQW7m+efbyZE6dtjt6dMenSVKdsMaaAC27IkKeTnPn686TP2e+oDugrF7oqqXa0S4bhBiLQlxEgdoGIGrHQqNKrX9Qq9bcq5/eayVVNMG20KCpClDPyKJlc8ZBG+LKRpb3dUheKdSoWIkWtdFQGPlPJMEgxbknhcpVmU3KxDghgV5kcEe0HM/bzp2/arRjeUu0CaCk2jLd78lckiAAfpHsNJFuQBJLfU/zxk/r/U6An8N7paO4Qv8AIyuoOfPH27wATwMzORrxt3Voj01rWBHJ9PFhJAaTJZXkgABgRAnEwd+hdNFam3aoYMpViHJUMGGArBT3AHM696j016VHvCku4DOJnIhRkyFAWYIGffEAJoVJwY/T2+nEZ5H6ZOm9OhDc7plcFLGEmmgZnkmIUYkiWNxFqjMzaVLaUbmUATJUDMSTA5Iif/PjTF1+qzOKdN2VYtYKc2nIJCx2hcWxyRPI0Ff4h6bXpOWr0xkkXzIcwDJNxIaBwY4PIEGECvRQi1lSoA5gXLGSO4SVInyQRzzB1KOn0kozSrNVFUGVNJlUd0KQWFtwf6nkgedWqlCrR2h9RKqdgElZWXMRMR8vABMfTyApKhImf5J/qk6zUSqfAMfQf+OdZoL3X9kdtuHT1b0bvVi10h5+bFt3N3HvjVDdBlYXZPJE8E4zacRzzP0Gdd62LoVEU1sxCgT80sJBLCIIkk5JnXPuu/s89HeUqqr6+0qVrmXgoCbmQlfBEhWHMQSCRIA2Jq9KWCC213BB/wCytH3xeVGZ4+ml+vH05AMjxAz4Jxn9Yzpl6NtjS2/U1qKfTVMXH5mBZVIPDESpkf66VHdQLblJ48xyDPGT9PoOY0HjVI5wx+2J+s5xGcQdEel7JBXRdyzU6YZlJkKVIBzBloV/mgSIPtgUlWByIIIPvyQR9f8A5+mrVfcursHaWm0ksGJgyDIYyQY4kTOgvHpVWrUrWtdFZr6jjsKnuDM5kEmQcZzM8a9G69An02YIbe4qIZ6RuyoysEjyWnJnOhpr1FRGvMGQFDHAW0ZUcCeDMmDxAOqqnGDk+YMxGfbH1/8AGgY+ofE1RqNLBBBu7kBBsyovaSzd0wVAyDwdUlLmkHqVCqA3U0IuBbJLFJI9MZEwZk4ydUae2dyVVGIVDUZSfwqouYEgdvJkA+InB141dyQxYyv1OBzAM8AHifGNAbpda9NhWp06akGXpND02gx8rcgzwp+p5GpPiPpNA0ae8oMlP1ADU29w7Wec0pyaYYMpB+UgjIOANCpJUBBULSoSGMlgVEAGWYE4+o4PGiW2R/QWk+49Omx9T01p3fUXElZPm2SByYk6CjNP0VhYdSbm8Wk4JFuPmABkzx7aPfs52Qq79WKgimrPLcTBCnHkMQfyOhlXapBpJcCwDF6rQIW5sKsjIIIk8kCfBLfB27ba1y7KXpG1XtHcqtkELOTIiPMkc40HbtpR7RIXjxJ9vv50qbr4fonqr/vG1oOtanfTchiWZQtwg1ChIAPCj8OiFH402NOkKjblQkwFN5eeSLSpf8tAPinrWx3b03bd1glMMvpUaDXMcMTc6DEBcZEffQWfjbdU6e3NKh+7UrnC2JZdMAgkKJUgyI9mBmcFm6lvmpUWajaXpgdpN0jiIGSYOIIOOfGkPY9S6RtXBp7ZnaAfUqQSJ+aBUeAwkZAEk8+7PT+NKZ23rJSe7IppaoJIAOCsiDgwM44xoEv4ZX92ZyVSrUDkQVQMoGB/iEsq4mVk5/Foz1TrVX92rp+6et6u5qUoWWUC1WW2wTJfIOIb7jSU3VQXJ9L02NwqBJZYPLpcT6dvzNJI8440XHV0/c6e3pV2pX1j+8CordoZiQVI5p8yBzacDyE1QV6WzQblTTpfvNMUwWVxYqVCxFzEKIKgCRniOQ77zqVapQp1U26Gk6LVqCpWCqLgCFcekXqKCQxAi6M4xpM+E9i1cbdZFqb5qjKWIlKaXGEaGIFS4TbIuEzrpm5pVGRxTIuZTZcAwJg2gziC38tAE222r7RkT+DSpVqjgMlVnWk5W4U0Woq9pCsw/CDIgclV6r1DqhbcMjRTkK1egFCkqSiW3GSsQGdS0TkwloL9Gpk7tDuXd6riqHW/1Ka1AtM2gT6YYKtUlUEJcFJONOd4XIBxwftxEfygfloOVdM3VOhtU3O5p1N29V3UMzBlRabSBeV7AxIhcAyDgKdSdB6HvK7PU2wbp9GsxZjxI9qawrYzDG0QcHyeh9O2K0Q4SbalVqlp8XxgAYgR/p41Zcyc/wB/qMf3xoOafti20Pt6scq6kkexVhP5MfPg++UTorsdxTVFV2LqoWr3KSTAnI8mZ/2nTr1PrA6jvB6ZmhtqoKtJNyoruze0O6AZHFml7rvRxQ6giqAEqVFqKtvyzUAZRI+UNMZgqV50B7ZfCVSg1d6lA0fVCqlNQSokKzwx5AMrAJOPIAOqnxf2bUgpmpUVQRIUBRcRIwciI8Zxo7WJyFuA8qMDODcswbf+rBzjS98Y1A2zUXcVhyZkhagm4gGBHEecewAH8MlQ71GytKmahHnPb28Ce79faJFNN9UqVCVMvUb8Mg3EyCM4gExEAc41nTeqenSrpaD6yBQZwsMJP2tuH3j21HsoUpUDAm+Lc+BJ4I/CYic5z40Bl989RhRrMQ4IDgzKlSFPLFWaM3AfWDqx8TVgtJVUBb3BgE5Cr5E4yRz9J+grcVv+ZVmaW+Y9qwhHygWsQRZbHEcR26u/EddCtMrURiXJgsLhcuZAY2iQMYP00A5EEfKzfUIx/mMTrNWKVsZAn7H/AG1mg6F1j43dEFUUzFQlVViYuamoyZGB3e0Z4E6W1/aFXCAO61FMBgyzCqZjwbjMzOcSBEat7/p3qbdKBtQ+q7TPaRTS4y3C4xIkeYjWdD2G0prFRkcSxap6SNIBKwjVLhTXzNpJ5kSICt8Q9Oets0r0Qxp3F6gvaM2qCqk2QrAzEcg+MUOpdQ9PZU9s9NG9SitSnUVU4Y3MGaLpVxaRM45GNMfU6dOqAlrFYVVEEEycTYAMdxgR5wMaXOt7MIUSmjqCtvcOCHLL8yiSQ/GP00FXoPwtut2rmlYtIdrO5VUkDgG0sxjm0e0xo5uPgesXpqRta9iBSPWemXhvmYOFyA0T/XjRXp27Kbfa00JE0xPI7i5Lnu5Nzk8eBxzqxtupMtY3BVzOOCZw0hQSIxMCY50HN/ibptShuXSrT9KSSgEWlPw2sCQ0DyJyM5nQ+0nP+omfzI+/6a7j1KzcbQUqqgrWXtLBuxypIdZUWwwBMEYkHXFK6Ml1whlkH7gwYH0jz/LQaUXKGAWUMkNBiVnIGMjA5E48QNebi0hbRiT58eCZ4P1xMDB51iEXAYwMZnxkY8Tk5HnRIdFqViHoqAqxLOyosxkAuRMLHEkSPuQFsk5kyon28gYzzP8Ar9dTmrDySXfA8YiDn3+5jzqXfbGpt17goU/K6Mrq0ZgMjMk5xB4zqneDMEHPMc88Aifyj9JOguF1AULBic2wTDEq2ZM5g/pJGo1qsk2sVJifEiZHH1yPYZ9p0ZQO04g2kFf15yIM454mNbsads9zEsLuIIOfIBmQRjGOcjQMfw3uhW3NHbVS7UKjlrEcKbihKm/mZhSCQRLcEkaf/iXoaUdl/wArSFIqZdnph3KhWyXfJAZpMXTkeDrlvwgzDf7S0SfWQx79wB5xxPnwc419C00XwAD/ANJI/wDtOgA9Fpbc7KlUAoVh6N5Yok1LUJMyvNwM+QR9CNcjrb0yrs/zN6j04yvExYoRCIW3t4Ik+D2jqdenSDCpXp0VcERVKgElWmSxBjz+o1xSm1P01VEi1QMAKLhILBxUmoZjBEQT7AEIW3N3NVkOFLcgj5bogYjnznBxGmr9l1Kluam4pbinfetNhOICEp4IIMuM84yT5Rduqk3HiQM4mDJwDMD8j7ZIgltuuVkzRqClBhSnZaPA5AGIOf8AyDf8MmnU6htrFZK1OvVBpqDZSo00IAEcQxcHJJJJOSJ6oiq8gAP4IGTHGYOPb+51zSj8ZilsTvRtqL7lkUVKphTVN/pkmw3ngExGftAT3+O95uatMV65FMuLkUrTpxPmIkAHliRAzMaDsnVeo7LZpR9SrT260JCImSAUsKgKC/DA+JNsz5V+pftk2qXehQrVmz3PFNTHJklmj/0zxx4Rvi1/RqmigWFHeYDBnMG0lcCAAcce/Gge7VIBXHb3BSSs5wpIJwPEnyZ0DjvP2ob6ortTFCiqQCACTLNAyxycExHHIPgBv/j7e1VZW3JVXUqVVFWVOI7VuyDEzxjQM1DNomG/CPJBgAAH6n650wP0xxt/Roqjs4X1GLrMhptW5gQFIGYjP56Cf4KSGqNKhoCRH4WlgZIIgsAojgmfOc+MaoJocdgcxkfiQ8NP1OOefOqnw9uVS5XNpqOqgETBXPdOACTb9D4zIn+MqY9OgwxN6/QSEIH6A/cZOZ0DTvNypaZBBz5HMN4JPzEweI8jOlz4jrGtSp0UVywq3XFIQAjy7xBJJPtnnAGiyIHpI4yGpqcZjtAj5YweZnPMAZ1G0BuUqTaeWzI9yqgyOZBxke+QXPhH4VO7dixto0v8RhmSeFUwRJibuAM+0tdbpNHdtUSpbS3NNb6NVB86osgVF+VgAAA+Db5lSCv7+uUdEU2UkdlKq1oJuh2IURJAHIjGMDVnbboK1jFpBi4f5Kigi2QYyTjiBMwdAD6ZT9Sul5ghrmLfQTkeOAIj7aat/VPp1CSxFrYa6OD49pnx5H5BtnTcbokqFd0ZwBgTESBHkgmB7/Q6v9RMUauc2xGJJZlHiZMHg/qNAt09uSAY/kf9jrNT0qLkCIA+4H8jrNAV6l10BaiUTcHJU1HQglXADdpJCXW5Mkx/lkzJVWlUo1K1Guy1aaC5SSrBneztMAMmTkAQGExjSxSckWqRkyD/AE5jyfP88nXr7jEYj6+f059/p9MaBl6J8Qy6U65Z0ItuJuKtMA55SJEHInntzd+Oa5oejSWZNQ1WtkE2kAZtEZJGBjEfVW/4af3ZK/h6lVIjBFNUMyMD5yOfw8c6ZOoU63UV2BFpYKKFSp7F6jIrPPEqkzwWOOcBN02p/A274JBtAMHhzzOe0ACfGr+8YhhJYj1LSYnFoWfB5KjJz48aX+gVBNSiCKlNKkgsoErJCky0CZnIx7zgllW8OtYqgAW8wRIPYMuwzn5oHM93Ogj6Sk1XqO0VAFIUsLhAtwD+GVPyxBHIB0r/ABnjeVxCiSuOeaYOflgkmT7E/eSf7tXo1jKAtSoMxlSLqYYSVJW0GM3AECDnOlrqG8NSs9U8sxJ85OP1/wBjoGf4P6LRrUK9xVq7ApTLCbZQgckFe4qb4IGOIOgu5pua429V5sb0wyzAEiSATBJ+b6nznRT4TKFWplgrFwwua0RaDzIkiOPOIPnUfxHsmTch7++pJ7iTmYwxwJkLzjkmO7Qebfd06MqqhJJYybrQMAPB5IySoOSQIEjVUlaqhQFNXJVkEMSBFrZgyYiJjPy8EOJgjjge/Gf0/MiPrGp9qrNUXJH188STmPHuf66DWnJJHCnJMYPj+U8ePzz5UXGcSfAyR9p/PPOc+Na0GYY9x7j2yPzzjWwoAiYuA8D3IP3OYP6c6Bs+Dumvt90u4rBQVBakGMksRAYAQIE8yMkRkYK/GXX6710oUd7WCvcrU1bGKjKP8MgnBAgcgfWNbU3PpUb4lqaN4jNOeGEYX/NI5yMjVza0fUktTDD5rSo4VZhlgQJ+XBMDE3E6DmlaifUZYl7reIM3RywBBuwZGDIxOrX74UchCzWviW4KngQCCJ9sZmPOpfh3Ztut7SVF7mqepA9h/FPEeBHtrXZ9Hq1ahDLaA0VHP4TJuknlgbhAnnjnQV+qdQer3sAoMqCqwSRnuiTcAZk+OMcVbzBAOSMRiYx4HtPt4089V+JKf7k22VAUtKhIlUa4QbrcuvOCCxYkkg6VeibJWrKtRGZILWr+IgEqJ+pBHOfB40F3db5h0+jQYkTVerBJGAq2cgCGZ3IPB99COmbM1aiU1iXcJ9rjBPGABP8APTv8ZbBK1EVVpei9FQIVbVamMxAwCAxMge4hsEBvhPpbq37zUV0o01qN6hURcqlQBPLXNAHBKn2Og1+Nd1duamQO4MArYYQbGIgSShHd9xMaF0Ol1awqVFAtQF3aQAAFJjGCf+kD9BnV/qvXaVWA+3UWkhSrBXXgDIXuwOGBEce+jnQtgtXaVfR9S1bvUBtYdyFDEDJKlWkRNpknjQLnw90xarO7VTSNKwqQJlicfKLhxyPrmdFt3tHUhvUSstloKj5QZx8rRJAPmBjxAqfC9KxnRwJYKYJE4YqfxArILfbzoy6SxtMPxGJ/VD/mBEAx9POgVOpUQzqUKlnEG0yCwxIgA8RzmQdHa9GlVUBlS4kEm4DJBBMARyDCyWAAJOCBbdJkMiPiDIBIzGSApyRy08eYz5S29N7oDrd+AmQJOPIYjINoWcedBptEUKEQqVHet7LIC5OQoB+WBPtk4xLS3UyWRbQfpk+RMkzPuPPmdartjyiM2c2mT2ANLLeWWIyWA44UDWlGoVIyUhpn2MFeC30YYiP56AHu638SvaQRewBnGT/2+ckR951Jv6o/hvK/xUtIMYIweR+KSefJznNfqe5/jF5MszEkDwcCO7PjJA/nmxsAa9J6YuDUzckK3d+EqbZiRIyQCQB5OgsUd0jei5i5FNNxAnkifcxIPPvBkTrbq1QBLVgG4YuE4zJzIP5+dA6lex1dfeQPbMH6gYjIEidH6+3WogIMK8OsKeeDm6JEcREg8aAem6VcMWkEzH3/AO4f01mp32tRSQgBUcXUiTH1IBGs0FCptGClwGNMNaXhis4wWiAc8HP3kagqIIGYxmCfqfy8fr58kum/ELpS9FgTTNxFsCLxDDvRgysIxGDawMxoSWiJ/PHET44J8e3vjQOlANutkKO2oM7U7FAVYVHJlyGYyCwm4mbvsJZi2PSa20oKlA7Woyi5zUWSDeSGRp7IJ8yMTHOhH7MKZ9PcEjtFRIP1g/8AuwRj6/bTjUQmJYmI5jmMmMyZiP8A50HK+s9KbatTdGZKjFmBxiIxgYEsBmcYjmcXru7MC9K0rADAMVnwwAEngdwOeNH/ANp6n/lQuJ9QjiQZT24MeJmdJfTgSTAuIzYQDdGRNxiJ8Z+2Z0DR8DbZm3rLVCkGlLAYADmndiMmwwYHE586SXHt8o4+3H9P786beiMNvt99WIUstFaMEAj1KzkiJHbaqhsZBPHsqbTZPWdKdJb6jmFUR7e5wAM5MCJJIg6Bi6fuV2+yp1bFepVrPbcowtNUkz8/JELIEyeMEP1LqD7hg9QqIwqrgLnhRkn3nJJGZxpk3e12yb5dvUDNS2tFaYUhqZdj/EcsCLh3O3EcATHMjbnagSm129IHgmnfgRM+qWI5Hic5ngAv0fhyvXQPSpXzM2kEkSADYpuCzIm23HOrO8+F9xttv6tahUpy4ANSmygABjFzIACSQRBjH31p1ekHclsnHcRAQAcBRhQEjFogARHOifQt8KDGJVWm5TBAEAYVsFszDA45w2gU1oyYEGTzIP8ASeffHGpKjnOTPJx4M/YZJPPIn7aZW+Gkru7jdJRdmLFWoMEDN3QrU2qH2ORIBH00I6r8PVqDqji/1JFNqThlckj8+GHaQpM/kQ6Fs6TNRosJE0kMlyAOxFEEKJAz3A4zxyfd4vp7fctDD+A5AvPlCoJUQOZgf1k6NGvRYxUWG+W5QFYMvsf8NgAOO2PMnOoOtdLLUK6039RHokGSysmBZIzKm1QDAkDF2g5f8Hbgpvtuwa0BoPgC4N5+0aq7t1uIAZ6ZqMwnBYEkD2MkRzH05Oom2RCuz3JaIUFeS/iflAtkmORBg+NKlcm0+VFuOAImPfyfzJ50Eu6JjiceBic/X2n+wRqFnzhZ8kHPEHEECf8AT21rUqNgyzQB74jHvMgAfU/SNeM1ogzzkE+JiDBjxx9DoD6dWn01YXqWgSxgX4bGQw7hjmRn2LF8Q7zcUthbVuqGpTtcmoP4bNWvUMtpaobKa95YmSRPGueU6pbywzj6EExrqHUNvVp0KjNSFSkiimSE9SSAtKbXHzX9xnGRJnOg5eWJOczH5+3POP7Gnb4K3Q/dai3Au7mUP+WwAECcw3IxGPbCQ5UwFuj3aBwMkwMGZ9zkDOmnpu8ptVo2MEuUU7JOBBJzxJAVZGZEkSRoGK9XKmO8i7t7rjC3YMOcR8o/PzqB6RJJBkSJwARnhpMjtGVaB9Cciy1Mwbr+Ytx4yORGIBH0k41rJwDLgiVuJZ1BJ4YgVFUCPlfwJ5nQR22sZYjtAgCSO0ENI8YEgHwCDIxuKQAwgfJY3EgASogBPIyZ5EZHB1duJByCQxj1CWUeCAyKrLkDtK1PqRxrEdrSzBVVQAO5bYPlqq9iznLhTxjg6CnuATbJK/huYkEYxaRLASMTA4kjJ1IjsWU99SeQ6XwCZw3bVAjjvI551b/dmMEmFJuA9SQTPgqtseAVOJjjUIpWEM5CqO7uqSox3cqoJwCCOT7kRoELqNQktAADE3D2jMgQIj/Q/bVXYbs0nUjke/5YkZg/7fcZU3QtUJNo5vabmyTbABVYIAH5+TFb1nBB8ntnzP08gz5/nzoC/WaK1La9Mghv8QAQA8cmYgMoDQODPEwCvSj/AAaYIJhZJkAgcwAecGRHHvnIKltTX9Ne0s1QBm8iQSZmBAgtM5nnjTlWCuO0QThQpvECPGG/9s/c6CvU2+xnu3dRD5U0lx9PmP8AXWajrdMW4xXpgezVGkf/AOms0CYjHiRnPIj+WIjP0+2vXaYzPjEZ9p9h4/udWv8AhjBWuUqwAgHMxGCQcALJMSdRUrWx9JJyYgecxBjyMToOh/sz/wDyjR4rkRJyClP2zxHIgx+jn6/BBH1IIAx9ZkzM8ffXPf2cuVp1SWHplgAv/WAJYSY4KrIifft06fvSwIaI+35/6/aJMHOgVP2s1RG1JObakZB/FTJyJnH98jSXtaaemGAZ3S4iGAVc4YqRJPmIWYzjl1/afUH7vQmCb2AGRAampHnORzwfJzIUA6vRSlcsKS1wUmSZZokAxAU9oBMxnGgk3FWOn1ILFX3KEGZyKdU9wBiWMNjjPMZ2+BdqW3qMrf4SMze8BbSBBwSWABka32O1ap06sAst6qtTE5imrXQCcj+IQQAJJ8mBqP4fd6b3JUIUAIwZSAwLR+IgDORJBB8jyBb496e1PcCurmzdS8f5XC2nzBEQQ/1IzE6WlJAukcZW2BjgnwR3ZmOTHg6afija1a9NPTQlqLlrVOSpAkrA5BWff76U9pY1oBUZBKuBg54IyQZGM5ORAyHsAEEsA04xwZwe3xyI8Z485+8MuO1szMG6ffmB8w/Q+M6ytVBUiI9oXN0QAGCXeAOcg+TkVqgBiACCePaTHkYzwfr9DIWf+JtAhVAwB2xEKFMEeDEZnMTnm50rrq30xXSm4DqRUN5amAysbQrhTI5kExjwNBMccY8Z45z/AH+U69gHAjOPsfqY4/poO1hFqLKBGJ7cyQYa49y9ykCIX/NkgiSJEJDgBmWDA8xcRJAEETIBYHGDIxCv8F7hxsgWWQzkrzcYtA4RpEgg4E/zDJSq3WgAG6YZSMASsjBXAMiPbx5BH+MPiLbVSaVHbKyFgfWI9MsQSpICjIOVlxJzIMTpc3nS6aqGp1g2AWQju5jtK4cAn/p8QD4rNtKisEqKRa1guX8SwLSxEYEdpMQZjMl2/cSdpVoJRpqTSNSoyAiLQHkuV7x2rAWQMmcxoEn5cSARxKyDEmYiDkEZng+2IHYDESJmSDwfp9xx4/XXqmScc+APcg4MR9P11tvNq1I2uAJHgqcHHiROCD9RnQRUIBlhcJzzkccjOiHWOsvVaajGoOFDM3bGAc4n65wY8at/Eezpptdg6qFapRZmYLBa1wou7cnBznmOIkBVqXeQI/v3InHsP6aCYH24IyLRz7DHIHt4xOs/eTEXHGc/SBgfb28Tqu0x4H9/XOvQufoTx/TH9/noHD4G6ozVWpX/ADJcqyYuVlaBkwbQwAHOmZ7OJBgEniBnkBu62RBE5biBg856DuvR3VKpAaKiyJiQTBE5EFTH9xrqW4CzcEKKTbwc2wZtunMx+XONBRaiskFfAOR8vEZkTkiJkD7GdVt/v6dBwzMFqASLJLLPmFMoGERdEmDmSNEam6SmlRsGxGfC4NokYJ/zQDAGIMEzPK9xuy/zGT5PJJ8knz9NB0HpfxdtyX7SkgsWJKBgDkMKZ7j4FyOTgwY1B1+sK4CU6lOrRYepcCQ8LIhgSIZWPzKAI5AGkdK7YYECMrA88cmc4+vP1OrfStl67BVqLTaLphp7QOLOW+kDgn7Bptun90ABmMjB8gEW8+SRzzr3d0zTdltIqK5VpIZIAiLXWZkEyfBGBo0nwyDDLVZ6ghiTDAgEfWMGJLGPMe8W76awqVDaFJAYBOwR23QLQAA0GQABceQZ0Hnw9Ua4g5BFxAYEf5cHJ8x4nj20bp17hOZA988+CR4IiYz7DMh+m7WKnabyIBAA5OSBcwB9okGOBGNGmHdbMvyVIJcQeSDk8iCPB50Eprhskv8AlUx7Y7x/TWaqs7gwEuA4IDcfp/PWaArsklgjKQODLSIZYOZj6SQDmPfXNTVAbtyFmD7gcH210qjXZGuCCQRgtIByI47eQPcfnnne66aaT2mCfw2nxMH8PP8ATQdH6ZRCUKdNAHVVRgwmDm8kTAAYnMz7YyDd2eR2yYiYJ8D2jyIEn8p50D+Et2rbaw803tBtJgMSV4QmCXYXEzAPEwWAVrhgYLYMkDxngsYIE/fQA/2i1idqgAgmvzxzTYkZORM5+41zmpUjBBgAc5+uAf8AX9PbqHxeiVdkQFJYOHUsx8dp4xlbuTHHBxrmqKCyq0qsgFouIBgEhS2SAMCRk88QHSNrs/T29OmJuRBKrcACZLZH/UT3eIgZMair7OnIZlxBkQW5BnhYUE+CM/y1tt+u09wzrTVygICiGLxIlqrAemoOW7WnEAE40TtP+VSBkkN3QIAkrmO35RHLfLwAEQKaswUD00aoQQDJCmpyDwSD9I4kRpH6rSFJ0W3/AOlSYYIiUVjx4J5x7Qc56V1GizUK9ygD0HxAybCASZDSTLe3/fdOuY9d6iKziotP0UsVVF1xPpoKckwAcieMfz0FR93ggEmSJj2HGRzmcRjEzxqD1D5Me/5j/bWxBkTJ/kY8Z9oGD7a8p0jEnIiMHJniPf8A20GjNIn6zOjnwn01NzvKdJx2uWJAkSVQsPrEjMGY4IMQINGRAHH6n+ft+WANMH7PPTG/QVlmna4IOQP4ZzETxJxHuDgaDoVfZFFtgemFsHMWyMRHavHJmc93zaj21clgZDXKe0sMwSobBBa0RxIAEdsAaOksqk0idyqgEozxVQHPzuSXUxhahzxfEDQb4ldF2e4rUyyOtMqVPa6l2Ci5JkGTyJXyCe0kOefEvVVqbiqaaqyFlYPBJaxbZB4tJB5BPmcmcr/ETvtaitcQ0ASe0EgZ5BmB9QcSCTOhlffYKxHIBzMHxDTP3weMwNQPU7TnDNJgR3D39ufHkTnwDD8G0aNW5WhagJNEWmWLoaXzAA2hoaBHBPg6h+INpSWt6YqJTFBClqh3zcWYA2gZLRk44J8kR06kWqoAIzLMDlVnJLAMU/7ogTMRyQ6n8N7kMzigrIxwdvU9ZPAMMjMY++RP20EPxA5NLZtcSP3e3J+WytVBH8wfz0EDfp/fj/zroXTNmr7alT3CK6K3qEBiSC7EkD0yGBABLKCSCIIEA655UGcCP9P9Y0G6n8/cflHvOvYJPuZ/vx760CH2P01Pt6JZguASYE45x+WgM/Dnw9VqVaZZGSmGVi7KQsciJw1xWB/tMPO6qgktcp8xEE/mCDEiQPZo7Scrz/FC01RaNoCKq98G61ApysQCyiFg+CTAyR6R8QrXEIGV1W5hE4ELIK/MOCcA9x9pIX96BUp1EqsbTTcEhgYNpA7QR3XASBH2Gdcz3W2ZGZWEOptZfqvPGDnzj/fp9KvyGbwVgLGG+YD/AKSCTz5ONJPUehkn+FLMSVgmWYhoBJCgTGJnPg50AFXAyR4jnn/c54/snvhvbE+pUlvltmP84JN3aThVJxzGh9Po9QxcjIpmCcdoEmJzj7edG9psGVAocEjMicSO0QQDIEkkAjJ/ynQFqfsSblEHm0/9JhTOQc+44+UaA9frq25FrRYLCfAYzMws+YbHOMxGiHrsDIUyRMlFnJHuJksuPpiScAHv+mVWqMwBN8vnByeIJxnwY8HQFOkAMrm8CSJkQDgmIUYxI+p/XReir9qGXBAIFoKk8EgEEqZniBk8QBpd6LuqtEZpMylvHIOYIHkRPHtggidHywAMoto8gTB4IMNz4HEew0Ez1G8PUA+lVQP0ZWbPOWOs1lKuoABIEYyD4+zCPtr3QNQ/Zpv+7+DtjPg1zB+h/giV4weYHgEEb1H9kvUqqKpp7fsysVjA/VPP8oH31ms0Hu0/ZNv6H+HRRyVF11cWyMmFUD3IBOY9pOi1D4E3wcE7dYiCQ6HEzgM0gTwA3/t417rNBLuPgvfksPQVgeC1QQDIyB6k/Ljkf+qI0Hb9mu7k/wDIqOIYPTDCPqKk8TJENwB76zWaCXb/AAN1FRH7nlRg+rSknAGb5GAOD754GrVL4a3wXO1fMg3VqZwOQoFSFAOYjiB4z5rNBuegbsU3V9ucoQIamBLLAkeockycGBmeSNc83PwHvoH/ACrYULmpR4UQDN8jPjOvNZoKbfA295/dyZ93pjj/APkOoz8CbyM7c/8A9lPx/wCv21ms0Gf/AIN3g525P/rT397/AO/6Wek9J3e3rLVG2VsEEP6bDIgwL8GMzPM/Wc1mgdNjvq6qjOpV8M5WzLFJkWlYJgyZkyOQMx/HfUzV2QSwMzVF7oWbQGb2GCxGRaT7DM+azQc1r0mH4IzI4xOfB+3H/isawwGERPAHJH3HmP5/n7rNAX2HVrdtVpofThlZmiHI+SLlExMNbMTJ5jQanWQEHiJyBn3GffWazQOu06qq7Ym4lhQYSQYLrTJIwTMXgyYmdIxrD/x7D++P7GazQaNUA4M/2c5GrlLbg0zU5UOF/OGPHHCnJ8njnWazQaPUVvM+0f6yM/3zpt/ZZTv3hRV9QtScAGO4gq2CflMDnGs1mgfm6OKnbTLAiWCuxtxBJkEsM/U+THEVdn0rYu4SpuqiV6nzqaQIuOOQh4IibvzGs1mgL1P2fmot1KulTH4qRWYIPKtjxwBkflpRqUxUtCv8wBVAIyI8jg3EeLeYAHGazQAOpboUV7JuqNE8W2gz8pGR4PPOeNAibmDXljHOcERx+es1mgN9P314iow7SJeO5u7zAOfE/Y5zN6nWAIAMWzmPm4kgRAGPlxzj31ms0F2lv8ZfyfwgeT4g6zWazQf/2Q=="/>
          <p:cNvSpPr>
            <a:spLocks noChangeAspect="1" noChangeArrowheads="1"/>
          </p:cNvSpPr>
          <p:nvPr/>
        </p:nvSpPr>
        <p:spPr bwMode="auto">
          <a:xfrm>
            <a:off x="101600" y="-15398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data:image/jpeg;base64,/9j/4AAQSkZJRgABAQAAAQABAAD/2wCEAAkGBhQSERUUExQWFRQWGSEaGBgXGBseHBsdHhkYHRsfGxocHiYeGxojGxsfHzEgJCcrLCwsHB4xNTAqNiYrLSkBCQoKBQUFDQUFDSkYEhgpKSkpKSkpKSkpKSkpKSkpKSkpKSkpKSkpKSkpKSkpKSkpKSkpKSkpKSkpKSkpKSkpKf/AABEIAMQBAgMBIgACEQEDEQH/xAAcAAACAgMBAQAAAAAAAAAAAAAFBgMEAAIHAQj/xABAEAACAQIEBAQEAwYEBQUBAAABAhEDIQAEEjEFBkFREyJhcTKBkaEUQrEHI1LB0fAVcuHxM2KCkrIWJKLC0kP/xAAUAQEAAAAAAAAAAAAAAAAAAAAA/8QAFBEBAAAAAAAAAAAAAAAAAAAAAP/aAAwDAQACEQMRAD8A15gzWW0VFRXLOo0zbSVY76bEFCPmNr2r8K4mKT1AzhWdUGpiwDIQupbhtMgfEQRt0IxFneJUS6g0xpFibiZUXMdmuAI+WBVWr/7wJpDkBJBJgxSTtfAOHLT1F1GlpBnUNd1IPWxF4v64UOJMWo0vKWWNIGgLH7wQSRdiTqF/YejfyYzl4RgTpUww+sEC30xzVc7eCJUdL3j5723nAMPB8i60nCBb6gRLTcjt5Tt1mI9cWOFccNJyrUlAYIfLSU+YVWiwAJF9OmZJAi9wY5VzqU+GPV8IPFVxpMCzU0DQTNtj8sDOU+P1fiNOs6vVRC1OnKiCCASDDN5jYgwWkXOAdeAcx0/BoLUrU1bQvluCDp82qfc72+2DOUy9Oo3iNUFUm40mFGxHlDH74T+JcJfNU6Coyip+GpqNQNiYYydJAlZv7jAfJ8j5mlUXxpVAfjpsCVPQib7x0wHQOZ+IKqFNUVKgcJAJJbQQIgHqRhUyGcpUsqStar+J8Oq1OGcrYG0EafyzBG+APEuJ16mbeka+rwmZUdyotIJlgAAfLPyjrjbhvEWevTY0y4KVPKhmQdepoMReTH+2ANct8256pqmoraTHmpr6fw6T174YKHNmZ16DTpM2nVZmWRMddWAFPP0RUGpXoeX8ysl5HUY3Yh6k0a9wtiGDbkyLz2GAZF54KmKmXcRuUZWH304s0+fcsbnxF/zU2/8ArOF7KUqhLa3BKkC6DbSp6R3xWTMVE1Dw0qJqY7kHcyBv2++AbsrzTlnZor0xJHxNpm38LAdvvjXM8ZUudLoVAiVcQAfb23ntv0QfHAgMgJFt+h2BkXPS2KdVaeryIV33A/kTeB/e+AbuI5xKlG5CtJEzM9r26Ht7Ypf4ioIIuVpmmBEgi24gWN7H2M2ws0agDDUdj6+pt0+uDWczAhirBi5vDGYNvYgzF+gFr4C/UzlSl46CmWLymo2iQy7wZu3fofcbnid2Zgfg0/lZdyYta+kRb2jFFuaK1CqSiqQJWBOkR3AN+1reW2CjcWBphnyylWEhg8jpvKgz9t8BJl8wh1mmgI8EkyLAw8G47Cdx/LDNmKOmiNAIbQOrRsOkxhXy3FssAyvSq0mYQ3hyFNiCBD369OuL3/rWkUYSBFgJMi3qB+uAt8LRs1AeVKKAGhl1D2I76tm7WvgovBnVCivYgAA7AAgmJk/fAzg3Epq6albSAAUTWFkaRuhUGOvxGcM2XrAxBm3f2wC5mOAtI1AG0AECDMH1vbtgR/hdQMVIKkbSSJBA2mLyNumHrMZpQVVr620i03gm/awN8VM5TjUA5gwbg+XbZhtsN8ApZYeHUWQZHlBAuJBj5neO3fA/MIHdoLfIQewJ/T6b4aeJLRqKY8LexZgpk+o69Ok4V+JZIoCfKJaxi5g7gqYg/bAVI0kxfTIn5wPt9vnj2md4kgn3v8jtb9cW84lOmzU4DA/nk9mk6Tbt26d8RHKoBOpzB/hsF7mDIY32nAavmCAhVQdIJAY2J0qTdgRspv3PTBKgxeGKUwCSAsSLLTvsrRAF7XO22ADVwQnmF2I06oYFkAHX+IRfeMWKmcNFYixYhi58wXTTtuI2P1OAMhQbigIPrU/1xmIkz1eB+7q7dEMfL0xmAVM1+DJ81CuD/wAtdNrRY0/XFfM8KyiEVAudpmNx4e1xIsLeWY9cCHeapK/D5b/TaPUYEZptVR3YknxI3Pr632+2A6NyrmSl1ZQQFMNtYC0SLkbepGFWpylTI8ubotN7rVXpP8BwY4AniBtBCvpNxMEXkfQ9p2wt5ni9RYVKh0qJ0wABcb/xG0+wGAYMvFDJmgK9CpNTUQuomNKi2oC4g/Tr0C8J45+CXR4aFmbUW1+YRBUADpqUEgm/a2KOZ4m4CyNRdvSbC8RaDbcYNZblmrWFOsrUgZJAYGeoOwgX7YB34dznlaVKhqc/8FA7BGgsFC3aJJEEbHpi7T5vydbyisrarAeab22jCqnKhqU1pVHAI6oAdvfTFyf9cRZTkwZaolRamv0KgTcD+LAXONUFpmo1ITLLJBCtcVDuRe8SBMwdt8SssZzLi2r8ECTYySHvIsZmZ64XkzjVWzIdidFYBQlrKtWfhiwHWQfXeTDEHPUYsPwSWk2EbW9MAdy+vxYJHwnoY3E/mwM5helQqDxMuj61sVhSIJm8Azfv0wxf4UkKwqfvBTD6dR1BCbn2P8sRcV5fR6irUOphYEmY1RHTAJ2X43RBMHM05NtLKwEAC+oyb+u2NqfMeiQaoMiRrpMD5vMLoT37WwyvyFThyNlZpuOgkxtihX5CXT4nmIAAkDoAOk+n64BezHGocSoBH8JkeUGZBAPTcY2biStDSSBsT8rSBExv9MW85y4q1PiGrsd4abQTHX54EvkGVgAIadtr+sx3wG9fNoSAp3/0v69PvjdqnmBAIIMi0e0evUYoVsgdQDrJkARvsSOk42q5Jj/wzCg/FNpnaftgC+oHcXgxJ23nbuTb/XGeKQPjYe5tMz/5SYjAtkJbysQBaASb2kbXP9MTFn0lQb7+9p2iduljgDGTru6SzWm8qNyQPlA/nitXkM4EQQOhBmd98VsrnKmm0WuJ3uBe0GDHtviRM2zsS0Xid4At7xf1wBRlTWpjzaDqJAhhrcGBuWiB3I2jcmOE0iMtUYCoksgBBINilpBBmDf3xVyvFUXT++amSW+FQ28jzeYQIYkR1g9LkMtnWZayKrMgqU9Ld5ZZJG4gKJ98BJVzNWmV0Vq8E7EEkesOpx63GqtQmKqtpAhikMQdxCkSPX+eC2Zrv4iOQJEi0Ebe+A+ZzY8SqXUM7EBQFmBEkiSe94vgBtTMOVFMhWkWJBsT7gk2Ex2B9sUK1I6T5zp6yQYPtMnFirTjSYg2JJgXjoQPQfPFZzCr+U2g9BAG43wEBytWx1SLsASfT1jbrjPx7qCNKlTAadPyholPl2x5k81pN1AKi/uov36/rjM7X1EzEH6naN8BXy2qodVINKlnLKQdI8qggnrtfeSOoxLWVtIWoJgWkyRZQJ+SgdNr4l4JkWBmRM2Glm1CSdl3297z0MWaufAa6U2EDdTPSRKkNa/XrebnAVgF/h+wxmL6ZilAnLpPX99UH26YzAKFN2j4IPQDrZj9ZP2wuCjUWA1O2otPU9PsRgnX4IdwWFulvsBq+2In5faRDvv3P1t/OMAzcq5oKyzYGAZ/y77YUc9nahqWVlEAQtxtf3kmfnGH3g2XWlVgAsRTp6SwGqSFJ62+P7YTjwytMitU/wC5u3uPtOAiyRLOC0wFN2AF7REbnzTi7/6mzFJYp1NKgmBCm0+onAvM5WsHQGqx1sFuW6/7Y14lkmRAVZXvBj+xgDOX51zQklwY7qDjQ8+5gzPh/wDaR+hwv/h6o8pA1djY7T39cV6Wo28s4Bz5Uzr1jUdRSB8RWKkeVoV7bH2ies9MGM8zJnIYy65JASYmYWdvU4U+WOXq9d3WmQhVQxl9IuYHuZxZ4jRzGWrurP5wFBNmPwqY1EExN+2A6tT4jSjxBVplatOjSSHGqxGqR0ieuLB4rTbNO7tTRKLBZm7MTpW3f27Y4pT4hWBO194Vb/8AxxOmfq6vMJHsv/5wHa85n9OWb4JlgdJkEtUa/uVUmPXFHNZwaKbJeaGhTeGeoYMnaQAfrjm2Q4oV1DbaIiJjqCO07dYxF/iLKYJIEyBAEH2mxm/ywHQuK8eUVWcUjqXuVIkMFiJBIOn+e2AXFuYRWVl8PzuVLMSrXAhiLCD2jpPyBjirEbkd7xOx777/AFxWr8QUPYEid+vTr3gb4C/WYU6iorEuPMbsDTaNJ1beYDoJsdzi3lsmpZgXp6d/PqKghZBUC0k2EzO2F5FDOGUE1ILEN/ygkyZvYE4lPEgoDGdQNrEwZ33jAX+ItpH5SQYAlRaP+35idjglwKgm7mkVghtTRM6YIvIO8kek98KVfN62JMb6jNrk3O+842/HQoEE9jGAbsvSTVJZIYaoGpiAQLLqiT1/0nEuWoCPilzIIF9jYlhbcG3oMK3Ds9oOrp2EjvYQfp8sGctxRiS0QxsAZm1t+ltzuYwElOtUhlQoQHbWHQNIGgA/8JgIvtFjtGHXl/h9N6lRPD0aampvKyEjUxS9rixtESMKnCuM+FTiHBD6vLUCzt0NyPL36nvgtwrmArSrEwBTVEAMNJbVqm43/QWwDJl00CtUNXMBFkgF0IET8PmYkf5sAW4zmGyi1GcO+u0olhcDZdzHU37Yr0uYqKqyqtFVY3GhBqg2mGHSbHrib/HaDIKZ8BUDAjTYgmCx8tSfitE9BgIeL5iqjqlRKb64Z1VagUbHTKmIkgdffAvP5h2MeGgBJMLqAE2/N1A+2DOa4uiFqoSkCSJKzNibAFiARGowLkjtiehRL5dgj6yZZCqNcwDaRqg227dZwCnSzJLMRTJIvAEHreZsLbx06TjbM0QzAqp+YtAtLHvHp3xNkOIVabVxBVtSappzpjUL2BU7iOsemCHA6q1l0VNKPolTCjUwJNxsWA2tgBNB2QwR8VgRMxeYgi/zg4slGYArSYrCgWJBso6W1GPuB0wcHDdJQwoUDUwdGVTOpZ8lhZzI9sW3qZhETwqdgBBKPBAUEmBtJJIMdfngFg5KqLeC1vT/AEx7hhfmfNgkCgWAsD4b39d+uMwCV+HJPT649GW9vvicG95+2IVz9KCdYgGD5hHtM4A5wHKI9YllB00kYGdjop/0OFupTM7r9e3zw5cGqUwmqmVYsq0zLaSICAQIv12gYU6zDUR1vab/AEwAPiFE+JSJItUXY/64ir5gLSQk21AE7zY6gDeDFp9++L3EVlqXT94vfviPmDh9MCiklFNS7HpYjr0H6YCXjuby9Ngz0qgNVRVjxQRpckiAKYg77z88UcvnadSTTpEESNRYH4iWJICiTBgREYpcz5zxfAZVIVaC0hMSxp2JiZAkxfFjgypTosSTLKDDQBPmFjMkW3tgHPkRT42Yi58Gn+UbeIv5T6Yqc6L/AO8q+y/+C405L40lKpmHraQgpUwYLEH96sQYJJ3+YxvzVmVqZl6isNLIrAjaCidcAvilBH9MS6L4xDfE2A0NMdN8asNv7PSMbQZsceVTBE2kwPf0wEVYfT+/540ZpYGI6f74s6Lj0GNDVBNowHlLiPg1FaejTabFGU7774hdjpWR+lv9YxtWypeokC49PUfX54mr1fgAg6mgHpeLkmwF9zgKrUxFxA/nePltjWnSGxIj+xbtOJ6lLacR+H2/ngIFaJImB7Tgr50MMhnTrvIJBBI36EdcV8twxqupVUkgEkQf4dX1INu8jDDxPSrVTUIBGXpgXYks1EWAInt7T6YDzhr0zpNQqBKkqQTaZP5W6W3G1wcMNDM0WoVQFm0WSJOtipsp2H9LYUVpkDSwgqQD8xIvttg3wnNGnlq7AwQacfMt/tgDJOVLT4a6Jv8AujtA28g9fpihxk5Y0W0KgfWPhUi1uukCDv8AM4q0eJOyQXO5BB+YN/73GKGazCwF1CWjSJ9R9sAYfjFOlQdAzLWc1QxKMVbWzQN4BjqbicT5jM1vwzIKo0kaI0oDAIEgrUJFhO2xwlZikvivUMrLOVkbxcAHvgtk+JO1PUE1ECSoktuAbC++AoUMrVlyHa7QTqN4PW9/vvienw+ozFQZKjUZYC1ybkwYjGmWzu5DBS7EgNAJmG62tOBvGCzkobwRG38Mmw23wBteK1svKNLAjZ+g6FZ2M374nX9oOcUBUYQqhQCo/vYYpcd4mlZ9aAlFRUBEmSqAtaJAHc+/UYpZZS6gqNRPQXIMxt7xf1GANj9o+d/5Pof64zAJqJBhoVhupIkHqDbobYzAMHEeXalGjS8SdLwSaRmdUkLM23A22Bg2wGrcv1KBalUScwzIygMrIVkqeuktv6gx64t8G48tOnUpu4BNRWUvJUaG+cyCen1wOOTWsxqVKxDOwSlKk+jGIO0z3ADRfAMuWK0FaSNNG5Ig2pt3i9gff0wo8UbxwrxUpa1LIzEaWbVc9xKaFvJ2i2IeIcMztPxKSu1SiDBqCymRtqJteRBO4w6cD5Eq5jLKmYV6cUpoMGkA2BDKZ+KAdwdz7AsKMmp8R6jAo6kKCGZlKgmWjzQ1hEkXEnpTzwq5oqqsjEL4kBxCrJB1sdPnFh0mbDbEnK3CS2YAGguARTV9nYEQom06S2/Yegw281/s+qgLUC02pyGemnlKtpCm9pSRuI7wN8AFpZVMyoyyIWZUGmspUamDaiCLL1MFpYyACOoAcGqrVqLSDMaafvAAJUEXEkRIA+IWjacE+HKlJzTp1fFBUEkKYJkkjzQYHlAaBMHa2DvLdRWaqHrUllToQMFYMtkBMy4gklYF+hwC5m+ClayUJao+oE0Z+BY1MjN/ELbbSeoOLXEc1TFRTRWqFVVRkBkIopgMNpLwQdU7zihzcjU89UGtQ4P7xhtrIliO1z9ZxHwhHzDtTkvWrMApBkliw16jI1eSYBtOAJ8L4I2drVFy40SutFnSpCkDrN4Oy2n0xLnOGnK1UDPUSprI/eBdMAL0BnduogiIwd5uOY4cmWhtLqKiK6IB5IpjeTBP2+eAOSp5rMQUC1GYMB4hViNISSC86T5gARcdIicB5R4c769PxaGqGIUdY07eUmGAHeMV24YkUXq5hTqJ1orANTgiLH4vpAOLFc5iklTWSNLrSJJnSZBbSZkwFWAPtihxHM0kpMoPiO7yajBtcWIIGr4gQRfvtgCfGuW3pZekQXapUl9MyQvkKwBcmCZB6kYgr8DbLk1Xct5TCxqZibVFqRBVgNUMZHl6YpcX5n/F10rVQ0DSGQHT5RuFa8TvJG5OGLgnEFfOqSSKDBizMSWakuqoUJ/MWClSesmemAXMjUgQBpBEKdYJJmJubH6DBDPNSqVdaFlcg+IWJu1tRASLNEECd5xHwbiGWJ0PRZi2pVZWuNUBPI0rKjqD132xW4dwx8zUWivhl6jRLEjTpBNj02M2M4DTiShG8NKoqCf+KojUtjaTAN49wcUVqANUIYqoMpcsTcQCCe25MRHXBMZ3wl/DPQpxSLqQwOrUQylmYGSQbjtAiBjXiNOqmWpUylMqq+JTZVBZgSQ2po1E3uPbtgLvJ3O1bLM66k0OCxNQmZCwAsG4tAB2nFfiPEauZrGq6iXIGuWEbEdSANPTtfC1QdyrtAUJuTaZMR6n09DjpnDc6tdadCrTJKFGXLlVU1Gakx1E6kApiNQEzDD2wAjO8Zaor6jSGiCqVdWqChRdKgAFoIbVA72Fjpwbi606FVXMMxR6ZiRqRiRqBMab7H06TiCnl1GZqNuPOqIxECxAVi0iALWM7QRi3xClSeGosX1CHXQFiQJ0HqTBAEWsJwEvEc1TNHWjS+shfEuzAxLmD5XGkDaIJ36e8vKwZs3pWqdLuUVwDTYmAxQXiTIUdsA6/DjTqMqsppBiurcETEj3H0OJsjkHURSLVA1zoA1ErBIidWm/zIPbAFHya0sqxejWWuGhagUhabSpCtOxgdIImL9KWVqLRQtNWnXaBSZSiqoUoSTcNJ2n23vgnwhmXK1qlSi1akzAqWnQtiCzQQxMkCR2Nx0V3QkhVWVmSTv2A3JgXiO/0CU1lqOrMGLvUZiQDLklbJGwBnaTfpifJcWWlU1NSDAiYcupZTp0r8UabWP62xZqZrzUleg+jLwDT1GFaQH1TsGYbH2nGtHgDeK6VpoIvmGrzzIsoqBSIG/rgNOLqoKVAqlczTbSlP4aT7BFN5Kypi3yscV8vxA6TRQKviAKYFzAI7+pkn1xt+PK0qVRH0VEIDCNzLOHk7QWjqf0xXynEimYWoXZWL6i6qNXm+IrtLXMYDatlSrFStEkEgnxHuQbmxjGYiq+JqMVqZEmD4gEjpYiR7YzAFXGUXKnUj/iGVgCSY1T5THaIv6epxXpcQLBgt/IFAYx1ACj06xtIvhk4zUy7rUZaNcoqhGqBQdHmLfGRYkvB+XthO4VlKrZgCg4DX8MvHrA2ILRt64BpXnKtlFSkadFKZvoBnUCOp8ykHb5emH/AIJzSlXLVK6mFp0ySrGQrLrO/rb7RjhnEsy1Voq/Gnk2VYgneAPW5vhhShXo5d8q6uhJ1uCbPJXTYDzAaQQQY336A78NyKtSoqACKbhzogOWDak994Mn+uC/NPF1/AZguQpamQFmTM6RI6DUQPrhA4VSd5dahUltJuNh6mwsLYky/CambzdTLPXmkiF6VwQ38NxciWYyJghrYARy5WSK/iMAPDH2YKIHWC4b/pxU5p4dRpaDl6y1ATBCqRBCiCSSZJ9DvglwTgFFM7Xy+aNkBgeYiQepUqYAIM+mLfDeF5dOI0/z5R9RAYapASL9LORffADeVP2e1s6GrkgqrXWSGeb2Y+X0JJkdsMlP9nC5avLVqY1NbzQVQzq0y06gOp+V8dC4bnaVNly9NFRNJZNIAU9du5En5Y5bzbwarQ/fGotUOblQdVwWkiLCxwHQqvJdCsAa5aoB8C6mCqLbeaSSACTOJjyjlws5dvCtBCtqWAQSYab2k9+uFflDmKs3D67KC7UvLSAkklgbRuYMGPWMJPEs9mEYGuKiuwJBeQT0JEx1tbAdl4vytQq0SAq6wCynozaSCW773OOJ5jh6DTENK+aRsb23k262w/cA40MxkmWrUOtw9Be4DaLnpE23k3Axz7P5dkrGncjVAKi5vG3f0wBPlfkd8yxemFaktiJgtMAqLz8LTv074ZsxwtM5XoAgpTpMwYyYJH5V1fl1LHTc9cVeU+bBw7xKFSmSrNqN7odIG220Ti3x3jVDxi4rFlI1FEgjVswJDW1aQfmbYD3lz9mYoVBVFdGZJ0BkIEwRJk2ImbTcYo/+iamUIzYcHwjJUEalM6bSCDEz/c4I8P5mZkPgBarHdCWEenQg33223nGuf5mWrTNJS4OmotRXUSPL8MjeGm8CbYAZnuR3zbJVy51NV81Riw0rKggmwIJOoEeYyN74XeZuW62QcJUIeVlSpMRJFuo29MP37OebKSZMioYamSIi5B8wP/yjF7jPFKWdoS0IviQGYAEQO7dDOA5VwU1KmqBEFWLFn8sN/AphpbTuCZFsGOBcQQ5mouY8MO11rH8jCIIhgALdt4t0xJnOHvl8xUGQqBl8JXdgUMCWGlSLXPTfbADLUBmH0qIrESvmiSCS2qbGVkzYyB3wDtzPxaiMkctShlVgwZSQszb4huSxsOg3wv0OD1TmqdCGp+Iy/EhDAGJJBv3jocLuay9UBgQYpvDDoGMi/b4T9MNnJ/EkptS8WqVZTAa7ALPwxvFztEHAG+L8gsDFNW0qCGIPWQAxB2TracVeYOUzl6SvTfxBKqxuCsnykdgWEfTvjptLii+FKnWTMGYJAm5PoB9sKfG+A1KzINbJSanKljIZ9W/mMkadlJkSPXAV+MCociadClroeGviFSPLF7A7m4ZiB745vmqRuUnR9Svof0nrh/4Tx+plS+WqsjhW0qxjQAwJbzbxcWHWcDc/nqdEVMxR8ogCNFmfWIGnZVCeaTubbzgJ8hyxV8OsXZFWvSQ1R5gyIhUsxUgTMbgnqb4p5ziNMnLpUK1qVFT5aeoCTE6i13aBci1yOmNuBZ3NcQXMLrRVdVV6jrAkMCigqsm027HpOAHGeX6tEKQ2sbMw2BEm0gHSRESNwcBfynJ1c5lHCqacsy+IJGkE6NSR5gRBFoM++KeayNR8y8UVaspk06ajSpWLhBKmR0iL7YdOWeIs/Cjrca6BJpKSJgC0ix0+Yj5YucI5Xo1KNeoSQ9QouubiGVnCkbaid79MByOskMQ1IhgSCJYQZvbp7YzHRa37P6mpor0QJMAm4E2B9cZgJeZqZp5OtRSqWR28iGJ1CodQEAWJFgJxyyirU6oklWVgb9CD29O3pjqozuQWarIWemdNNW/OYkEoLBV26Dace1vwuZSqTUQV6ildSqLdbAAWhY9p2nALA5UbiNWo+WQg+Z6hYAAkyVAHR2MmIjucM+fzMotNwH8MBAP/AOxPlTQAOpaNxHXph05UoU6OXVKQlR8TxGpoGpvb9AAMJfMXM2Sp54ZimfFIQhvDH5xAVg0X8sgxIkDfAKa5lsmXSrSKk3KsyyDJO02BmI9sb53jWaVaecpoVRm0BoVgsE+UHTKrv5CTtvgXzjzCM9XNVVKgqFAPpP5ogk4uci8NOcptlXqMqo3jKLkTGgyvzwBqpx/K10qO1M08xVTQ5USrAEMNyYJKgEgxgg/NOSo0BQ0F2EEsoFmiZ1Ei/oJEWwAy3JZTL5uo9TxGokadHwkWLSfY7DaOtsV8nwTL1cvKu34pjCgkwSW2ET+WL+uAYMhz1TfTTeKTyD4wHmMSYubFmAWexIxUzlcPSipTqPVrKRTXUuldM6zp3EAT8PWJkHALm7k6plAjay42YhSArWMTNwbwbGxsMNfLeXLVqVbMGoGp5aVINyTUk3a4JV/ucArcP46+WplEY6SSSto277zH0xd4pxFc6pLrGmyXltRAuTYR6YO878pZWnlXr09YYkEDUNMFriPYm84TOC0bamJ8MNBNu0mJ3MHAHOA0HpKqFUIZhFaFcoY2IdTpB31CNzc7A8/MFOnmMqS6MRTIdp8qnzFZPUld/W3fA7ieToGk/hVj4hAinJIINj59IgwZg9j3td5U5JWrlKlWoW1yyrGxhBHSTLNBiNhgK/P+UGbem+W/eaFbWV3KiDM7sBcTip/6ayrZVitaKujUumpq80ToK6Qd9zNp64McF5BGarVTmKjU0pAU1CkSSFAMMbQDvvLE36ld5u5Ybh9RU8QOrXQ7ECeonfAQ8oVKlGuRCsxsRO3UjWoJUgbx3j0wYrcvZhqL5iYasdYpLqBIPewBgGwHTDFybwSjnMslUAJXosULD83UFwPzENE+hx7zPxV8rl1pMGBKgSDIEKBAIJFo6YBO5L4oHqih+Hp11YlipQFhYSwMTsBYz8sT8e4ZmKr5mtUJWnSBNJIg6FJChViAoAJPrNsL+XoolRnWFBWABNh1kkySd8N780+JlVoaizFdHkkWiLkiB9cAo8o82pl8x5wDScFWBUNHVSs3nUBbDZytwqlmuIDMDQEDF2U6ZJ02ELIVZve9+tsIGS4FozLoTqCNbTcn/bqPTHSuRHpotQBQHkXjoZ6e4++Am5v5fpnL1aj1KBzFaohBU6VVQdPlmCbXJO8T0wOXgGXTJVlpVFqPANgCxZSNMdY3sB1xJxTlCtm6lWpTa4chVYESFVSYO03/ANsJ+Tz9SiwKEKymZ7EfzwHSOXOHPSoh31nUihZ8oUwD8PvIJ6yJwwU8o2Zo6EcAqQdRAMQYhQQQBEj5YWKXOBbKGswCsGhoggljuEPwkHzesMIxa/Z1xio9V1EEMGMmfLeQTfabR64AbzTyfTo5apUOrxA4CszhgdTEFQAJLR3AwoAGmHpuIkaSDv6z2OOu8c5bZgNbyqE1JCwdYJgzNlEzFtsct58yL6/GVgymxIXSWj8xG1/l7YCLJ8fahHhj4FhFBJCtMtU0n4nMfF8toGHTNcpiqtD97UrKSDU0wrFQCdy1jNonv2xyvLZKsAKvhuaf8ek6d+8R6Y6erihlBUd/MwDeGPia6hW1G6gAzYR5r9MAnc35X8Nmopo1OmwDKrSGHQzuRcHrjpPLS+LwlSjB3CtA2CsJIBsZix+gwkZ/lnMZ5tbQrLa82FoBP39vfDjyvwOtlcstAtGtiS26wwAABgwfQiDO9xgBVPhGcYBtbnUJkE3m/wDBjMdHFFf4z/3x9ptjMBx7i3IOZpUXqkKQhJeIsBNwOo6+l7WwmPmI2N/bH0jw/iFKvlRV3psh1ah0EhgR8jbHHOBNlczxh4og0XLlFiAJEAlR3udPQn0wABs3mqwFIVqpDLGldR8v+Ubj0Axbz/JvgZeqz1ZdPyFSP4Y6QfKdUz7wcOnF+DrRzuWq5ZQkEU3UFoIiFJhgSJgET2nrgpzNRWpQqUFqw1RY0hiZe3SZiQNzsMBw2pnWawBJ6QO2Gvk401JOYqGiCI8olmFiALELcfFvb1nAvN8M/Buab/HcNH2GA+ag6SSY99u2Af8A/FfDyNWlq8YBmZjq8iqxWCbzOqbAYG8t8QaBXapTFOhWQKkQzCdbKgXcCx83ffCll8xpIuGF/mOxwy57lQ0ssc0PKjvT8KmNRs6TqLEQTIiAbEx0Eh0DiX7SckzBDTLJqDFmT8ykFbdQIBv6WwQ4tSoZ0U6tDMBHQEeVQ2oETDKYO5sfVvfHC3zkGOnX9MEuH8bamysrlSv8tpHUYDpXDslWrKfGQ1QRCoCqLGx22t1vhr4XyTlUQqtOVNitQ6+xPUgEmLiDbC7lealagrIRqdbifhOxN+g6HaSMEODcwVqVeitSnpo1zoEyI20t5rxJ07CdQ9JCj+07gnh0KdWkiotM6CFAHlMaSe97fPFD9m3HzqNAxJYQTaAZn0N+n/Nix+2HijjTRgeGwDT13M+nQfXAT9nXKprO1Zy600jSVOku2+kN+UDqR3wHUsvmED1KJUQu5gAMSZMMGkGSTBAMzjmX7Wc4Gq0wIGhYiZNz9en9zhp4rm6tWqi0HKFmKvOy9B5yOpB2PbqcCOO/s9OYKik0sPidiYv12J/ntgCH7Jss6ZN3YkeM/k/6ZWZ76pHy9cMPM/BlrtTR1VkUdWIaWIkiCO28Hc9sVOHcKXI5elT1khXXW1vLNQEk9QpMjrvixzXnGpfvBdComI2Bvud7jYYDjvO/A2yWYNNXLKQGUmxgzY9JBBuMAOD8Udao0ncML9JU3HqDcH9dsNvOCmtTNbwmBsilmM7kkwLEdL9/TAvk3gurxGqKVR/3aVSJCvZ/0gGL6S0YCnTzTqyAQNMmbA77k9TPc9PTDLwziiePSqm5byVIsL3Vz66o/XC5xvlfMUGL1UYITpRx8B6iHg73MWPthh/Zpy5TzBZnBZl1LEiFlIVoIu0kx2gHpgHbhPMQSkwiox1fCNhq2lp8swTG+EPmblustRqmghD5pA8qye/oTE46Vwfhfg0RSpinUglmJYfH11FZNlMbflGBvPXHGVadHSFMB3UGQP4Vm3ubdvmCxwLl6tm8qQHUIkhZi72nVHmURABIIvNsN3JnD6mQylapXQq5YaRAJIF+m4YmPlOLnB8ipoO5LUiRpdVhGp2BAhI7yJHX1IK9kmzrqFzBqKgPlVl0s7BhpUO1u/qduowDjxTjhehVK7FGER/ykfrhGzPKBLQ1QsOo7HqOxi8tgjl823glSCDBkMLgqSCCO4I2xHmOL+WYJLnSABcn80d5iPcjAF+G5BTQfJ+I2lgCLSFvIse56f1wrHiJrhkKMXAZbC56RHaRt0gdsMnClek2t1PVnYkCLEjyi4EWlj8heUPlviT6nqajqYnr1NzP998AyKWo0tXjKhIkqhmQB/zTqbeW3wxct52q5CuTBhh/9gR0IkH2vhPq8eRx4ebHikjyOCwK9CD1Kbn9MHeDcxZSjpPinR3e5WZAUkDzdOlr4C/mORqZZiLAkkC9r/5seYlbm/LEyM5lwOklp/8ALGYA1wjhZTKLl3OolWDFTbzljYn0bHNOVOFtUzHhUh4bAHU4MFVFjte+0euOs5arHuOg74CihR4eXdUM1W1VGLTpBk7kbTJ9b+gwE3CuUKVPUzM9VrgGqBbeTAsff09ZxZocvU0qBwEUKoWFUAW6/f8A1wOyHO1Oq4RCC7VAuiZIXqwYeU2vEz3AOGPMKsSwBAIInvNvvgOU/tj5XYlK9Kn5YKvpGxBkExe4m/pjjNRSD88fW/EMqtWmyHZgRt98cf4/+yhUcaKgYtMALF9oi/fvgOe8u5dDmKKuAyGouqdRBBIkEL5vkMfQXFKNCpR8F6QNNlEabARddG2kjoY6YVuX/wBkaZZ/HzNVSqDVpAI0kXlmm8e18ecfzdV6yUqVZdLzH7siNMSLsTF+sdbYDjvEcuVqMCpW53sfWfXbFYgkiMdF555RqpSpEAMSfMSQGLdIB/LHbF/kn9kwrUvGzLMkj92oj08zTaOy/fAQcsZJgmX0jyswVyV8hCnUw13jqDbph8GWdpruWZjVEJ+UKjlFEHqSS873gYVqPCczw1SpXWgmGU6hBJuV3A+XXD7wrNipTXURqKyff+4wHvGcoKyhtKkqYMoGsSCQAZvYHYnC5wrmUq4y5I0GRIRVAB2IsOvf9ZGJs/zA9Cs6Outt00Dvt5bk9b72j2X/AMfUfOCoyaCpI0LcxBkNBgm23eeuAdvwgpU3ACSNK6iJO4v6zOPKtZzW8OmCqg+d0N5G8iIibQf5HFzLV1qII8rDbV3HcTtOKNHiNHJHw3JKixcwSWMmWA/MZv7jvgBXMfGNLJQ0u3iwIY7htyZGom0dAMT5fl81XqVa7a9I0oAPIpNhCkn4AQfdiemBvHstUzWZp1xp8Kmo0jWAW8zTc2Ww6/Kb4deFUAKADd9Rkgx1EkWMAb4AN/hi0qagjWwFhHfYdttyf5Yk4hwyhUo+FVW0yuizBojUI6xO9oxX4zxACCWiSXaD+UQY9zZfae2BfDWd0FSoCA1zqQxczYb1Cem6gRa04DnXN3EKtAPlhWZ6bQfTTuOpEyIt262wc5WziZbIoyP+/qVCakDZLrp7Cd/9sBv2kVgc829kQRF/hm/rfY4t8lctNnKgF1pqup42mIUe5I6dAcA+8sZimrkBX0VlDXMxB26CNv0wZXIU1zDZir+9LmKbEDTSUfCACd5/N69JuscwuKOinQbU6rpgKDAmYM2tAA6798KeY55rmi9CCC1mLGSOhCiAB/fvgK/GOY2qZmtVVyNZm2xAPlnuIHXDXmOc2WjTSoqsseYEAhuxggwfX9Mc9qZdhHlJ1D8oJj3O30wwV0iihZSTpAA6mw3/AFn0wD/Uz9CrTD5iaNQ9UKkaWWzQJEWj3GBr5bKKyEZouFUafKsAz6gwZAPfCvy8p1mx0zDdgehI3jFbivCG1+XoNwLH6YBi5j5gVqNRUdiWBlAwsAJnYalJte4k9sBOW6xGXNgJm0XMLNz23H0wU4XwWk9H96SpUHcaifKfh6/9OKvLGQZcoH06ySYB9D/UR9cAFqUBVqXDAkzBU7bAT26bxi7x3g3hJTATRJM3/hiSfkQMMmWybVixqoFQ/l1iTtYjfTGB3MmcZKlKkDdKZgsuqZdgBDbkCIJ7YBeWgvbGY8LLjzAdi47xNqEVQLEwQWIJB2KmDO4FwOmFvPcdNXLmrWpo9Mt4aIXbVNoGoQTJIJPoT0wP4vzglTLQV0t4pJSFI2JkagZWTvE2iYgY24Dx7K/hk109TU3ZgC8LqJBkj7egGAzKcAOTzFOtTPkYkqJsCCQ6XJNu5NxjpVOt49KV/MCAbiDt0M79sAfxJzmUSpRRFliwWourYkWgghpE29sa8A4jVA/4tKqB+Wj8XtpgBB6na+ACcNrZ7L1dOpnCtpZC2oe8zKjYzg7mWq1Vq0qelXLapDGynrfZpERbqbYH8wcyU0pvWWoi1gApCkFah2IjqAZGr07YH8m51wzO7fHEjsNxH1wDPx/jTZbKSxJqGEUmJJIMm3UAE++FihwI/hKNdajBjL3MhVIcEjsYjbtij+0rmEs60xBRV1jvqJKmfaCI98evzDPD8rSDDzosx2W1/mJ/6cAGzdSrmKk1KrsPhExPSwiLkbnfDTw7jukAPUY6T5QP5Aeth6YSeKcSCMEUnVaO1/8Ab74sZWvsZm0av1j+u07TvgH7xlqZes3jOzL51DMDHcfxQdoPpGF+jxkUAFBIDVBeZ8gv8hsBHrgKcyfEpldjMj/oYH7H7Y9zmSdgCLaCw1A+s3wDVxTnBKalqRUu0ho7H4Zbq9iY7HC7wbMNL1i1lDSNmUwwkjqGkQcAXouCBJIBBNv7ucHzlSMs58RSGmEG4MG57HSSIwBQ8YfLinWSoKhqJLo9wLwIiJt/fZZ45xs5iqqEAfEdRtJ0sQTeAZ7YscG5uqVqVPLVKaFfhV9JkAHV7HttgPzLk5cECxH8hgPeF8equ/h6jESTO0C9x0J+WHHkzmJ9Lo3wHptMjYRECPTtjmmUzHh67EFk0/Ujb6YM5bmQhU8MgsWINMIRoChdJDz5pHoIIPpgOlZ3g5ro5p1d4lSBIG2kGY1XJvEkjbFpM5ui1BQ0LJDgr5RYm+8bHqLbY503NjiVAZNRDHtqUyPXf+WDuXrtnHao6nSqmU7+RhpE3uSb+2AQeYOIGrmKjA+VnJX2kx9sdB4BSqLkkSksNVHiMdtQOwB9AB9ccxzYhrX7d+sYLcL5tzFNURXJVbKGuFjos3X2BjAdL4dwY00ZgrNVIOnTeJBF/rhHzPLj+OyIlQxeNJmO8do64u0+a69eoAgFJoljTZwD02mBPpgnxLmaolF1C001LDMiQx9C09euAzK5PwqShgRC6j1mbz7EEG2A+WZqtbzNZRIE2E2H88G+UMyMzR8J1P7tfiHYsYFuxP8AcYY+H8DohlVUA1G53PzJ9sBRHJqtlVlvOza5uI1ACJ22A3wJXlfMqR5iANr+sWkY6TxjLroP5bQCMJXDOL1RVKMSyhtI6AbkTcRYYAly3yuFaapYubCdr23P8hjnXCuFs1bwgLk6I7tIH8sdfp1y3WP8vv33wA4NwRvxwrOylUJMQZJOoD3MmflgG7LZOnQoLTABVFi4FwBcm0euOT825JRUSqCQr2Cm4EXgdt9vfvjpPNXGDlaBqKBqLAKPTdvsCPnhP5k4b4nh1PhoxqEEkS0QQYggiwJ2MgjYkEFqRkxtjMH/APBE6VXjp8f/AOcZgBfNmW01Jp2RxIHQdx6f64EcPqs1WnSkgEqpMSbkTb3ODHFs8IRYEhhv6k/1wO5dpNVz1ECZNQMSOgB1MdugBPywHbuXssKNClTBmKY+pJb9TiLP8CoViWamAx3KllJ99JE/PGtXiIDwWMaAQe0m3yjHuczeiGLfF9PecAg80cvHVFJDpEDyqTBNgDA3t1w3cO4QYFRVp0UKAaKtIgiO5aDb+Ib4XeY86dZNKs6/5Z6i8x3t9MUOD8r1K7qvjgal1fAdQEsOpH8JwEfOvLdTXUr0pq0SAsrEp5lAWNyvYx1+q7QLlKaAEuBAAE9SBbvv9cNXEOLJw+slF6xqaHWpIBFxNmAJBjtfptfDlwrnPJ1qgddHjEadUAMQbxq3jAcdp5RzXGsNK/FIuDt5hbbt74O51VDKI1EGNany2jZbQIwe564/TbMOsXRQmpWuCRqkiPNGoD0j1wmnPhU3+F7ekrMR2nb6YD2lxEppgElWOk9NzY/L+WGjgZaojtYDVdWYXBj8x2Nu2EemDoLBjBUnsVIgEeu9sW+H81OKRRgY1SWGmTYDZh2HQjAOuYyqQSKT0yDJuI/1+WB2cB8GoRIgD/qFx3v2tGB9TnWnpEU6rRtqZQPsDb0x7mc4zUoKaNZ1aAxNul2O/X6YARkq/hlGEEAg9OhE4O8fztOQb/DBjYfcd8LVenpJPmg9z/riJqci5n54Cjms1qa23T79Jww8n0lZXmJ1R6xANhhdNO9u+GPkRiz1aYaJhjeOpB/UYA/luFrUcXB7QPfDbwjKJSiTBNrkD2gd8CctSVjG4HuI9iMX+G5NEYuFuTAJkkCY3N74DmvOnChQzBC2Bgx9jHpqBxW4PwKpXWUWQD5jP99MNf7Ulk0Hi8MthvGkj53x7+zSrNOt/mX/AMTOAiyOSFHxJ3LfQdMU+JoarKimTufTrfBB28YvpgtqYESJBk9DePUYJ8u5BKtDzgMVYg7wfmD64DzkkmmtVYBUkFTG9jJ7xthy4Wf3gOB1HKKtgAoHYWxu1V1ICEhSwBIAJjpE7SeuAOcarSNMwLlj2AEknpYY5/ynU8RqzzKk6xtKsGkfY4O80cQYZYhSRqEGB+ViQ1/tfvOAfJiNTpkFCNRmWEEjoDPT+uAa8pXIg/8AMD8pE4LZQwrEg/GAIiZE99+3zwIyDyAABUMx5YsNiJGw98MltBk6Y8xnp1P3wC/zbkxXQJ8JAJX0Jtf0tilyXxaKT5WsPNTmA0QREx8iPpGJuI8S1sSotss/afXrhYPD67ZtaxMKCLA7gCNsAxUwYEgTF8e498U/wj7/ANMZgEVeFipUKyNQUlZ6kDb6En5DCTWzBRrEqehBgiNtsPeaTSdQsVI/UA/YxhG4hlCGOsG5N4tvgCfDObMxTcM9Rqg+EhzMgDadx6Xx0jgfGspXU6Kvhnc0qjBfoG8rfLHGatQEWP8AcWxcqAKLRH979ZwHSOKZhUby+H3MAR+u+Fzj/Gm1Cqs6lXQCkADzSPXqR13wloFNRQ0ETexGGilQerVpqTCBhIjoDJj0N7DABOYdRr6WHmAC2ESZO/cnr3OKw4gadVmSPitIBsDbcdgMMueyDVs7rQaApBOsEmRcwqgsT8sDc5y7pYqDJA6qV6DoTI+eAq8R4s9V3qN8TsWYjuT+l8ScNzgDAVRqTYjsJv7/AOmJctk2FtII9WwUoctPUA8qqD6Ex9B/LAa8V4YlGiTSeUceYSDEEEQex/lhemFj+5w8cR5dNHJangKCLjuQSOpnCcRqvHtgCfKXA/HqFmE06Zv6ncD++gwY4uP31Sd7fXucb8o8USlS8NlvqLMfUwLj2GK2drJUqVW1wuo9LkbCB0tgB+T4W9dgqgQTFhb+xvPpj3iXC2oVHQzb4Seo6H36e4OGbkbOpUeoAhBUCCYMLMH/AKib/L6z88U6bIjCqviqxU0582lhIaO0jpPxYDm4p3Psftf9JGCPKGYFPNpOzyhmYuLTHTUBiFgPN3gzioFlxvgOtVli+wHYR/tjajxMGAxj1P8AL1wk0OYczUhGqHT3hdX/AHRM+uIRXfWSZa9jvbAMXPNZa9D922plcWH+Uqf5Y8/ZXl5p1Z/jA+2ANSppE6b+oMi/fDFyHzIKTGgUX96wIZhcNER6gwIvY++AXWzE1mGlZDtDXmNRsbwR8sNnIVeadVD+VgR7MP0kYVa+WNKrqP8AEQY9DDD3w0cnIFzDgXVlOkiIIkMAeoIn7+mAbRR9Mas0b9DP0v8AyxY1j0xPksp4uraw/r/PAR6RobSbEXAPW1x2PfA50vhjzGTgE2+Hp3AwHaNhgBf+FKCrqSrEiCpi8x0xlbmecw9As7zNioAWwMAg3Hy3wayOV8jeJ5Qr6xJi3aTsJG+IBwhA7HQJZiSfc9+2ArrT1Drf+99sT08nghTyYG39++J0y5/v+9sAN/C/3H+uMwS/D/3bHuA57xGiAHAFlW32wgcSM1Xnov8ATGYzADqFAal/zfzGJM2t8eYzAUalMYfuBoGAJ30TPvH9cZjMBBm6pTMUwJILLqlm80nrDDbHnEFmqTJkz+gHXGYzAFOWqKl9JFpizMOo/hIwwNmCruo+EEiJb7mZxmMwE/OaD8ClrF0kf939BjlmjzkdAcZjMBHRbfGzLJYfTGYzAM/7OqzCuyT5WB1CBeAY6T3+pw48wZVDQqAquwvAn4h1xmMwHJswl29CcVtPmx5jMBfQ/vF9v1N8WC0Ej54zGYDyrtv/AHfGEQEYG8z9Ix5jMAy5tgM/WECDcjoSQCZG3U4sctVIzVQAADT6/wDLjMZgHKNv76YscFaKtvT9cZjMAw8VHkf/ACn9DhVBllHdo++PcZgGrN8MTSWMsUBKhjIBAPTA3LmVBx7jMBPTXEjLfGYzAYaYxmMxmA//2Q=="/>
          <p:cNvSpPr>
            <a:spLocks noChangeAspect="1" noChangeArrowheads="1"/>
          </p:cNvSpPr>
          <p:nvPr/>
        </p:nvSpPr>
        <p:spPr bwMode="auto">
          <a:xfrm>
            <a:off x="304800" y="-158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data:image/jpeg;base64,/9j/4AAQSkZJRgABAQAAAQABAAD/2wCEAAkGBhQSEBUUExQWExUWFh8aGRgXGBgaHxwcGhocGBgcHRoXHyYeHRwjHRwdHy8gJCcpLCwsHB8xNTAqNSYrLCkBCQoKBQUFDQUFDSkYEhgpKSkpKSkpKSkpKSkpKSkpKSkpKSkpKSkpKSkpKSkpKSkpKSkpKSkpKSkpKSkpKSkpKf/AABEIAJgA3AMBIgACEQEDEQH/xAAcAAACAgMBAQAAAAAAAAAAAAAFBgMEAAIHAQj/xABCEAABAwMCAwUFBAcHBAMAAAABAgMRAAQhEjEFQVEGEyJhcTKBkaGxB0LB8BQjUmJy0eEkJTNDc4KyFTRTkqLC8f/EABQBAQAAAAAAAAAAAAAAAAAAAAD/xAAUEQEAAAAAAAAAAAAAAAAAAAAA/9oADAMBAAIRAxEAPwBs+09B/wCnPR0T/wAhXz5bn+1Iz94c5r6Q+0FE8NuP4PxFfNqBF0gdFj60HTbwQw1k/wCMjy3kUccbyANwMneAfzMUF4kr+ztb/wCMijSBpTJ6gEmR5ighUzI0TEyCr1nf4YB61XIzuYA07eWYPPHrV11I1QRInEc8Tv1BqBokLwfu4nJnn6HlQRuEFBQkQQOZ67R1qra+3HQRgddxyEzW6USlwSSSoCOcdOoE1Y/RwAYOJwfztgzmghcbxqnMxMdOZ6c96EniTQ/zAY3ISpUepGN6A8c4s4+8ptBJbQSAlOxjBUfWNzR/s1x9pi1LTklXeLMITqlK2tPiUOQUBigitLhtydK9av2dsc8Y2jNYtZ2SY5HHrPupaYt1h1ASFapEYIM063rGwiDAJzHWfLrQUkq0pyDjO+KhkqVsIwY93zzVkoJ5AZ5dDG/55VW/RIJIMZ+HI/HegrqxP599Rlwj18vrUq2s5ic/Hlia8uFpRpKifSM0GsTj1rVYz1io2r1Gfu9JE/Gp0jBoK7is1d7NXCW7ptagVRqgCPaIKU78pNVXW8xvz6VJwi+7l9tzSFaVbEwPKffQFr0XDjjgdTAyFpggJ8tfM+lJZtP1iokgHr5079oOJFxP+KkqWZXpBhPkFHcVN2R+zFVykOvLU00rYJwpaY68gfTNBzG4OTGBJiqpr6OH2d2SEhAtkKSOagSr3mlvtf8AZAypsrtUltYE6QZSfjt60HEzXhPmanv7NbLim3ElKkmCDVUmg9k9alaVjeoKkbNB9RduR/d1x/B+Ir5wfai7b/iT9a+j+3B/u65/0/xFfOaoNy1/En60HRuJpBtWwf8Ayt/WmMo0IGoyIgZjB/EZoPeJi2QY/wAxv6+dEnCfCCZCoHT1z7/jQbOoCkBOCmRknfyH1qiFHOk5jaIwN59YFTmBzjBA5ZA3PU1o3nVqEGM8zJgAeYoPFElBCVCVSJiRj51zu+4kXGglWrvQrxKKlZA2ETHyrotzaoU2Ao6xMkZ8XrEEjy9KUT2UZD6UrXpDi5EThJJAgAHpzNAH7PX7bLnjtxcqUpOkKUQkZz4R7RPKceRpv4z2yuZLLFsu1UMANKIAIPRKBMjqedCeDMMI4mE6QW0zg5iATInc11C94prbKhJBA0FJCVA8yVQY+BoOYcJv3nbttboKRJGAo+LSQMrJM+tGrk6sDeSDIHrv8aHKCzeNNnVl1S4JJO2pROrc4NFnmzKtt848+nymgh8ISIxHX+X40FvrlSpS2UpjBUTJ3xHQ+dG+63wcY6DfGOZxSNeJ8RVMgmg9dslDJzkZmd6e+C/Zz3pQu5fJQ6gd2UEEk8kkqEbUuWXDF9yHNMhQMbbA6Zjf37Uz2wLPDkh0+2qWRJhHmSn40Fbtp2Ut7YDudQITPiUCSZjbpS5w9WpsZ2MctvyaauLu24LuVuhtLZMz4lezBkA4InGM0p2avCpQAAKiY8v5UE7sAD8/Ghtw5irD9xPz86j4ZYNvuFLrvcthKlKXAMAbADqSQOdBnCL4PXFuyUp0qdSFfvZzPrX0MXkoASIAGB7q+fe07p0suM6gGUomGygJJEAyTJJUOg611PhvFJtUOOqKipIJCUzyE4JFA3pf571q7cidx8RSEjt+hx7uAytBjC1pEz90d2Zx51DadrnnXXUvXTNo22oiAmFqgxiSQKBT+2myQLptxIhTiTq6GMT69a5uRXcO0XDv01q3dQlNye+LSS57JCgU64ETpIn1ri120ErUBsFEfAxQV4qRlokYBNa6aPcJdCGgI3M0H0F25P8Ad9z/AKZ+or51aVNw1/En619Edts8Puf9M/UV88NJ/tDf8afrQdU4on+yCMnvG9v4hRZWVBJgwcCOkRQriStNpIx40f8AIVffe0tqeJ0pTgKGSTHQZ60EL4kbeLxREgDp75FRhjUog5ge88+Xny99SWV+0/42nAvcQNxGSIOxNWUoCQdI8XX+tBVS5iI0gzzGdo8xz+VBuKcTUmGWFIU4qYJSDpAxA6H+tDO1XaZRc/R2ElK0qgr+8SYASnGPXfPKgwDzTgSZadbOmNiCN56nqTQSXVou0UhyfHMmec/0pvs+IJXbuuLcUwptKVKAMGFeHAHtZj40qvvKcALhKyMgkkmOgnFXWe6ShHeq/VupUlxCJK0JSoKSrPMqAI8poKiUju13XfKWtKiEgzqSrkSfOcAdDW1v2vVo/WI1rkZGARmSfPaOW9S2lzbKYZacC0pHeLcUgAqU7JDQM40hMfGqnDuydy+f1TCyI9opKQY6FUCgOM8YQpAI1JSowSUqhKjiCqIEzQFrs5cOLICDGoieW+886NN2bjts1bNCAplalk7av0gxJ8tA86euA3baC3bP6QuNLbw9l08wocl/Wgr8GYTb91r1eBsoAjwkKMkK9Mqmo+1PEB+jqiEoJIERsE1v2sSpqQoEJOdWY8gDXOuK9pJHd7hO38qDziqnHXAgMul5SRCVFRInPhBExHWoHl/orimHsLQACRnxEBRB8xMV0Ai4Vxi1uG3EFFw1KAR/lJQCpG3tEzBmfpXNO2Lmq/uTM/rl59FEfhQbuXIO208v6VRuEmUwYIMiOsyM8j0qiFlMEHNXrc6kyd+frQNtjwrXw5LuolbzziEoOdUIzJ5mc5pi4batXDbWl5bDqEBGlOkElIjCjISZG9LXHrhTPCuHBslKy667I5EKiag4Lxkn9aICwuSE7TvtQPvAeFttXBW6lRuJHidc7xQTtJKQEJnkAKLcb4O0t9KyG2ypUFamW16iMgBSwdKo2Nc+7U9p1nQEXHcKWP1oEE4V4OU/Cp+BcZZShRfuri7WsR4EOKbaOoELSqI1CPqKBv7Qds27RbYXhCEKIIE5SghAwNyqPSvnpayTJ3OT766N2yS5cIWloKf0IDiiBkI8MkjykVzlSaDRWaLWylFIhPz8qGsolQnaiaJI2oPoPt+4ocNuCkA+DIM+zImI51892r0vNkAA6huTG/PoK+h+3Q/u25/0z9RXz1wxEvtDqtI+dA3ceVdPXAti3JZ+43qIUSAdRJjEEcqbLH7P33bdtlw90ErK1eyZJAA2zjoaMo4aU8VNyga0rswU6fvLQUpI+lWP+r37iHdFqG1pjQVrjVO+DzAoFrtD2VTw6wcW2oKcStK0qiIKTMHqDJolbOBxtKyI1JSYnaRkR76r9rrO5Xwt/wDSwhKgEKSQoElWoSIAEDMVJZWpYtW0KHiQkD13OT8qDlHEHf7Y8rfxnfyMfhVu0d1OJ5id/Pf+dBnTK5PNU/E0YtcEe/8A40F7htrrCtJQmDErWE7nET61VvkhCiApKxE+E4nnk9K0tL5TbhUhRSoHUkiMHbmOlRaRuZO80G9zbuslokBPhS6jKVSCZSTEjl7J99G7F67vla3LpaWi5CyHCCMA4bB57DlNB3+Hgd0EOIWXEgkJnwEnTpVP3ueKcLa1TbM+IphGB5q3J8z/AEoCrz7LDKUNYSjYEycmZM5Mkn40tPcQTcJU0VQTlBn7w6dKH8S4oVZBPnNAkOkn50HYOy/alriVi6xdEJdbbPedSlI/xR5jn5+tcs7X8NSzdKDaVJaWErb1blKgDPpM1rwPjP6JfNP/AHQoax1QcLB6giaYPtLtEt90EzoQpSETzQQHAR+6SogcvDQDOBdsS1cWKljwWngMc0LUoqMeQV8qXuJv9486sbKcUR6FRIqMR8RUZVQRqRV3hR3HmD9RVOrPDUjXn3UBLi3Eyu3YSU4a7xCd/ESuflPyqnwxCkqShOS4oAjqSY/Grf8A0t0wXAUAA6EqwQFEmdO+evOiHALPRfWiTuXke4A6s+gz5UF3hdzbLTDylNOasrCdUxgCD9aPWHai2ZCgly4u3FCEpUAE55BKcCetKfaO4s3L9Sm3FBlbkHSjYndSORROc538qdLPsm3ZArB7xSRgCM8hnmf50BrsJwotBx1YCXH1SUDZCZ1afOlntp9kRdcLtlpEyVNKMZ/cO2ehinLs8laUanD41nUR+zOyR6CB6zRRF0EpJBwNzQfN9/2fftlw+0ts/vJIB9DsfdWrdfSiHW3UFDgS4kjIUAofA0n8R+x23ccUtp5TKTnQEpUB6EmY8qAx2heK+CvLJ9ppSs9CskD4QK4TwYTcsx/5E/Wu7doeKtXPCLhTCgpHdEADEFJEgg7RXLuyXY9a1IfcJbAhbSAkrW7BxpQMhE/eON4oOxcYQW2EOJUUlEEnyUBq+dL3aDtLcBCTbOtkkfrCpBUkbEaSYTtMjzFbdrLu8UwNLfdt6Va04UrwjwknkOcCT1NIz/aR61bYQhLL6X0hbYdQlSkKOFJk8tUgGgP9qeNNrYaS84oSUEBaYHtp1KxMt+0R5CjfGHx+jOODThCjiCCNJ6YOIrnLHDrrid6jvgTBSHNIhDbYO2MCc4Gc11x/s6hVuWW2kd3pgoygFPQKTlJ84PnQfPNs74hPkPfRZlOZKhIBgD0p24l9l7bgHdBy1dGzb0KSo9EuCBPxmkBhlSHCFCIBHpGMcqDFLhY88VbIqjcjKfX8asrUedBbV3Q7hTRWp0AlwEA+MK8IQBvIj30Qbs3XIcuvAhI8LcacD90V52Zda+8yPAlQccJJ1azLXhOElJSYIqp2j4qSSkEkcqCpfXneKOnAqvaPJBBPL+dVkKgGt7VYAkifLFBl77OY3x6dKLcT4mX7BpS1ytpYbI56UohBPXkPdQd8ap/lgVvw18ll9qQAQHPe309x28qCrqrSvYrwGg8NMn2d24N7rWAUstLdM5EpEJn/AHEUtmmvsKkhF2r9psNDzKlBRHrAoLN5cLcdUtRlROon8/SrnZbg67i4dc1adDRRqJ2U+CmfckKNap4a6Z8CvEYBI2jqadOzfBk2zF1rypawgQd/1YCAB18RoOfu9jHDes2kdyFtlSVJ9pTcHJzEwOgrp99b6Q00rOAVTuQgQJ9VfQ1b4Lwppxxt9U9+yFIEnZJTpgj0zQy5vS6445yJhMfspkJ+O/voJHVK0w2rSojCoBg7TBxHyqNHDw0kqLjzq1CJcVIGZhKEgJTnoJqqp6CACdSzA/dH3lD5e8irDqglOkTjbf8AGgkYvdOtRkDl55gAepoozcOR7JpS4vegLbbTAiV/+uB8zPuowxeAJHeLOo55+nLagK29qi1ZCUABCBz5yck9SSav2LSEAhtIT1I3PmTuelC+0gSbZYUY1aUjzJUCB74ped7YpZUhot94siBJPUpnA350DPElR1qVJjSSIHIgY+tcw7U8Fad4wzbqllopQJRAMr1KGmdhqNP3C3VOMpcLf6OtckoOfQq5+/ehfEmmxcou3m1hVsgjQlOvXJhtSSMEAlW8QSKBn4fYoZRoQIG5PMmMknrVrhriTKkE6dtWokEjoCTgdRQOyU6+Qt0dyjcM4JI5d6r56E4HMmrnEePJZR41iMnKZwAScDlFATf4mhOsKhQSM9PSOuK412v7w3IdeKQl1CiiBEBJKQgxzkfAiijXa1bq7ktGSHUkECAUwcQTiTVi8WxeBtoqlYIcDcQCkzr8W4UDynIFBzVV0NYJBInbb5ipHHCTRPtbwpDbwU1p0GJCchKuYoWfyaAtZPd3aLI/zFwT5JjT8yaBPXOtVe3F2ogJJJSBtyHpVagkdXMJHM1euLRaQElhYPUaiD5jH41twXhiysLUnwxIOOcj+dGEoCBhxxqeYJ0/AUAA2zyRlsx5iqYeKFyBBHI/namJ+zcWCUqS6OoVHxmgd/YqQRqjPIGYiggCq8Cq1G1ZQbFVOnZJakWLihBCn0z1BTEH0MkUk08sWimrK2gHS6AokHBVqmCPQUDYxda1xqJ8Q/CmLjYjuHAofqXArT+0VmJPmAKTOBKKnxIHtDbfM0ccdBvDrQShaFIb6d42VAmPUjNBevrNxh1agv8A7lJOJ8O2r5Y99UHHQhBJ2Ty5nkAPM4Fb27ji0qL06kjQBOwBiMdTQi8eK1kAeBs+4r/kkHbr6UFtpf3jhRjE7CcD3c/OatG464j06z1oCtMKkDST0jyHXnV2+BCSeYHM0C1acfLvEFBIkTBUowEpG/kKO93c3H6xhOls4TrWpJUB94BIiDy9KVuzHCLg6lts60uKJlUBMAkZJ32roNu+QkB1Q1cwlJgeVBf4tdJftrhSFGWeW06VDUQeY3TPkaTGLh5F2HmlIH6uFFRGy8DSDzBM+XOjd6O7aKGllACCkxEqTuQSRiTkkZyaUr1Li1NBuSSNBIiTI8XuBoOkWrmn/MW5v7ZB9TgD4cqtJXuuJ2ST5TIHxM0J4a+dPjTEAZxk8zCcD0q7kDUBifzig8uXQSVKBAA/aIHy+tK3blCw2hKHHTJI0+2IIBKgACrSMgyedGuJXJKSNKiOg/GlNyxWXB4iCn2S68PADlRjTkYjM4oBPYlJS86l1JlQBgjzma24zwzQ8NQlsKCgpO4TIK048pq8eJI/TWA3Kmg2Ud4Z/Wq1ErcE8iTA8hUHFuJvobdSprwGYUfuz6Gg6Hx67YueGLFqgBtMwktxgIKhpA5mImuKd6mN5orwrtE6m3WzJKFJiNogykzvIP8AKhjttG42oKrpB2qNLZJAFSaZMDnj47Va4Y1DpBkFIIjz9mD8aBstLbQEoGwlOZ2IC0/iPfW6rYpEECOhBrd1UZBgmIO+QOlePXbhRJWj1Sg/OVGgCXrOo6Upg7eEfHNCL+20wDvOB/Oij90pElJn1T/WhLJlyVZJoKi2Y3FeRVm9X4h5Cq4FBrXSuMoKeE2ShAhKZxn2ZFc2Iro/HH/7ntQN5Hyb/rQT9lly9PMpSqPeQaPs6lF9ydJt7lQbSeetQUTnlP0pU7MXAFwydtaPmkhWfnTTdsq79ajCEhSjM7hJ3PQZOaDe7f7tASiCtW05HVSz+ckgUMSpKAkCSI57ycknzJmqthxU3C3Hk+zIQ3/ACTP+459Iq88iQDv8aCut5CgMQZ/P4YqLiJllQ2x+HWrBRH3ZJHT84mqnEG/DGInlz8qBL4D2hebZLaHCgFW0Tz5DaibFxcrEl1fyGPQClnhvE0NawpEqlQTvgziK6B2ZQtTGp5KQoqJA28OIn3zQGOIp8RGYzQTgdgHHkoKdbQCw9JjSCITGZknxTTHcwonkfWqXCOGBq4fWW9UpSEkExzKhMbxE0BVCAjwp2H53qTWoQQMEmDPTyrRhepCVftCRz3qZBhM0FBbhkyDHl86p37RulFklaGBBdKUnxRnSVmAB1Ak1eU40s5Vkbgc/I+VTPONjw92kjeNuVAo8V4O++8FW7QIbbBShR0K7vUR4QYEDEzkYpW49eBx5cA+1vOMY+op17X2rirdShLS0GSlEzpiClQkEwDNc2XvIGkEf/tBNbDHlRTjTMaVD7w/AUPtVaUgnnI+FHL1rvLRCxOI/lQLKxmmCzvi80lJQApGlBWI8WVKBViZEASTyoGtO1EOGXQSEo2JeCj6BJSPmaBkfTLY6iqQeBEfmZoi82QkD4H50Dv1icD37UFO8wTQ5RFWH5qsUUEJ3r1BrVJzWxTQTsWus9AOdOfELVR4bagbjVIPLwpj3RSz2eY715DI3WoAec048VcWUDvW1o0lUYITyxBiCKANwa4hlDgyq3dCyP3CYV7oo/wBouIh91y3YMhzxOuSYQgxCR5rA+fnQfh1q6HAplMk+GDsrEQZ3napOEdnHihYSlQBMlagMqGTtOJwKBktLcNtwAAJGBtsRUpKuRAwBnNUuG27iJSrkds9DRQA4MieeN8ZoKIZVvqynnHr/ADofxgwnUSVGIAGMzPL4zR5KAJnPQR8KEcYWlAK1+LwwlI3JPIAGg5baPBu68YEd5Cj+yCrJgdK6rw1Fo4iReNmDHhCgNhjxCedI/DuHF64uEG3DqpCtKVgK2jSmTkZkx0pi4eXmkaE2SmwD7MpHxkTNAyqRkzXjbalNJC2nFHWuC04oJyQJUAR4oG1T6xNSpuNKTG6sxP5xQYsiIGT9IxGK3bJKRVdnrVlCZTIoIl8OCsjfzx7q0tuEtBalOsSoDC5JgDnMzNWm98p+FeKuCrEGOgVQL/aC2BYfW7q0oQUMAqKiVK3cUSZKuQJ2HKubP5iNgK6L20EJQgbwSRM52T+NIV2QglK9QIyU5HyoKgk4AmmfgeWdB2j8SPwpdLakyuIHSeRpk4EBDSiB40KB9yiRQLb7cKjoYrRdXu0Nt3b5HImR76HuCBQbJWpJ8K1J9CR9KnuQ4ndeqOsf/bNW+FtEwUokjOtUBKY3PmR51o002tyBreMydkj1KiNqAcbZZGrl1MVB3qoicVdu7nWoxAQgYA2mqbqYMUHqJrcpxyqNs1KfWgK9i7ZS75rSSkglWoCdISkkmK6L20uA43bLDi1QvStBOJgGYic/Clz7IGpv1HfSyr/5FKfpNOH2j22htpcgpDuwSB908/KgAsXcuNnl3icf7hRS+4oWrhQJOhRzufhSdYX479nMFbiY/wDYU2dokhRJBBEwYM7SDMHFAWvLYOJStsg+/l+fpVdyyUYyZA8ulA+FcQ0p0kwPp0o4XpHtcvT57UA91l0ElMHlB5YwZoU9LUu3C0kpB0pGc4onehck60xHqflSlxpwqcDeuTE7R06mggb4I26oOpUvUvxHMQTnBHKmsdp+4SltTgUUpElZk+886XGmS02VqMGKUrh5C1qUslSidyaDtKGzzqNR1GIEx9P6VlZQTtN+Gakt1JMJODyNeVlBaDZTEmRPrXpcIkJhJ0yVbx/WsrKBN7RtjvG1CVQRJO/tA4FJnai4726cVEbD4daysoK79xqaSMzz91NfDuHBXDGnUg621qCvMaiPxrysoBXamVIbUQZEg0C1TAjnXtZQHRwJcFClFKQv2AIB6HUdwflVW7ux/wBvbjcwtf7Ubgfu+dZWUFPiLCWk92DqOJPzqgqa9rKDdy3UndJE9QajKyeVe1lB0r7F2IXcORyQke8kmif2scQJLLCcbrV/xH41lZQKVo2nwlQ/wyClWf2hPxE10pywQpRgJk4PhHP061lZQKnGuBlkhaSQM8vlttiobHiWYJIIwZHp8RWVlBHe8QhgKmZkQP2gogjy2oXZ2pnWoyTmY6cq8rKCn2nuCWwkYkxSqm3SOZNZWUH/2Q=="/>
          <p:cNvSpPr>
            <a:spLocks noChangeAspect="1" noChangeArrowheads="1"/>
          </p:cNvSpPr>
          <p:nvPr/>
        </p:nvSpPr>
        <p:spPr bwMode="auto">
          <a:xfrm>
            <a:off x="508000" y="15081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5" y="1735628"/>
            <a:ext cx="4543235" cy="254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890" y="1419785"/>
            <a:ext cx="2837672" cy="276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utoShape 5"/>
          <p:cNvSpPr>
            <a:spLocks noChangeArrowheads="1"/>
          </p:cNvSpPr>
          <p:nvPr/>
        </p:nvSpPr>
        <p:spPr bwMode="gray">
          <a:xfrm>
            <a:off x="5776488" y="3075645"/>
            <a:ext cx="3264000" cy="995422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노태우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36.6%,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김영삼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28.1%,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김대중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27.0%.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18" y="4600401"/>
            <a:ext cx="28321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AutoShape 5"/>
          <p:cNvSpPr>
            <a:spLocks noChangeArrowheads="1"/>
          </p:cNvSpPr>
          <p:nvPr/>
        </p:nvSpPr>
        <p:spPr bwMode="gray">
          <a:xfrm>
            <a:off x="947955" y="4145576"/>
            <a:ext cx="2285410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문민정권 출범 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177" y="4449921"/>
            <a:ext cx="4359381" cy="23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AutoShape 5"/>
          <p:cNvSpPr>
            <a:spLocks noChangeArrowheads="1"/>
          </p:cNvSpPr>
          <p:nvPr/>
        </p:nvSpPr>
        <p:spPr bwMode="gray">
          <a:xfrm>
            <a:off x="3407633" y="4122390"/>
            <a:ext cx="1892015" cy="562630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역사의 단죄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793" y="3496482"/>
            <a:ext cx="2699444" cy="1559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AutoShape 5"/>
          <p:cNvSpPr>
            <a:spLocks noChangeArrowheads="1"/>
          </p:cNvSpPr>
          <p:nvPr/>
        </p:nvSpPr>
        <p:spPr bwMode="gray">
          <a:xfrm>
            <a:off x="8088306" y="4358261"/>
            <a:ext cx="1934128" cy="47607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긴급조치 위헌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gray">
          <a:xfrm>
            <a:off x="8723026" y="852599"/>
            <a:ext cx="3120000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노태우 대통령 당선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" name="오른쪽 화살표 2"/>
          <p:cNvSpPr/>
          <p:nvPr/>
        </p:nvSpPr>
        <p:spPr bwMode="auto">
          <a:xfrm>
            <a:off x="101600" y="5350889"/>
            <a:ext cx="1304544" cy="484632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b="1" dirty="0" smtClean="0">
              <a:solidFill>
                <a:srgbClr val="FF0000"/>
              </a:solidFill>
            </a:endParaRPr>
          </a:p>
        </p:txBody>
      </p:sp>
      <p:sp>
        <p:nvSpPr>
          <p:cNvPr id="23" name="오른쪽 화살표 22"/>
          <p:cNvSpPr/>
          <p:nvPr/>
        </p:nvSpPr>
        <p:spPr bwMode="auto">
          <a:xfrm>
            <a:off x="2882764" y="5297843"/>
            <a:ext cx="1304544" cy="484632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b="1" dirty="0" smtClean="0">
              <a:solidFill>
                <a:srgbClr val="FF0000"/>
              </a:solidFill>
            </a:endParaRP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gray">
          <a:xfrm>
            <a:off x="4943871" y="1930384"/>
            <a:ext cx="3524015" cy="908864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1987</a:t>
            </a:r>
            <a:r>
              <a:rPr lang="ko-KR" altLang="en-US" b="1" dirty="0" smtClean="0">
                <a:solidFill>
                  <a:schemeClr val="tx1"/>
                </a:solidFill>
              </a:rPr>
              <a:t>년 </a:t>
            </a:r>
            <a:r>
              <a:rPr lang="en-US" altLang="ko-KR" b="1" dirty="0" smtClean="0">
                <a:solidFill>
                  <a:schemeClr val="tx1"/>
                </a:solidFill>
              </a:rPr>
              <a:t>10</a:t>
            </a:r>
            <a:r>
              <a:rPr lang="ko-KR" altLang="en-US" b="1" dirty="0" smtClean="0">
                <a:solidFill>
                  <a:schemeClr val="tx1"/>
                </a:solidFill>
              </a:rPr>
              <a:t>월 </a:t>
            </a:r>
            <a:r>
              <a:rPr lang="en-US" altLang="ko-KR" b="1" dirty="0" smtClean="0">
                <a:solidFill>
                  <a:schemeClr val="tx1"/>
                </a:solidFill>
              </a:rPr>
              <a:t>27</a:t>
            </a:r>
            <a:r>
              <a:rPr lang="ko-KR" altLang="en-US" b="1" dirty="0" smtClean="0">
                <a:solidFill>
                  <a:schemeClr val="tx1"/>
                </a:solidFill>
              </a:rPr>
              <a:t>일 거국중립내각  쟁취 실천 대회 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 bwMode="auto">
          <a:xfrm>
            <a:off x="7815614" y="1567659"/>
            <a:ext cx="1304544" cy="484632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b="1" dirty="0" smtClean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788" y="5133627"/>
            <a:ext cx="2227563" cy="148610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5721" y="5053622"/>
            <a:ext cx="2587758" cy="1743677"/>
          </a:xfrm>
          <a:prstGeom prst="rect">
            <a:avLst/>
          </a:prstGeom>
        </p:spPr>
      </p:pic>
      <p:sp>
        <p:nvSpPr>
          <p:cNvPr id="31" name="AutoShape 5"/>
          <p:cNvSpPr>
            <a:spLocks noChangeArrowheads="1"/>
          </p:cNvSpPr>
          <p:nvPr/>
        </p:nvSpPr>
        <p:spPr bwMode="gray">
          <a:xfrm>
            <a:off x="8140030" y="6084380"/>
            <a:ext cx="1593573" cy="822305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촛불시위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&amp;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코로나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19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48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459188"/>
              </p:ext>
            </p:extLst>
          </p:nvPr>
        </p:nvGraphicFramePr>
        <p:xfrm>
          <a:off x="4255379" y="4302024"/>
          <a:ext cx="4289368" cy="1940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직사각형 4"/>
          <p:cNvSpPr/>
          <p:nvPr/>
        </p:nvSpPr>
        <p:spPr bwMode="auto">
          <a:xfrm>
            <a:off x="266410" y="545188"/>
            <a:ext cx="4330990" cy="78008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ko-KR" altLang="en-US" sz="2100" dirty="0" smtClean="0">
                <a:solidFill>
                  <a:schemeClr val="tx1"/>
                </a:solidFill>
              </a:rPr>
              <a:t>유신헌법 제</a:t>
            </a:r>
            <a:r>
              <a:rPr lang="en-US" altLang="ko-KR" sz="2100" dirty="0" smtClean="0">
                <a:solidFill>
                  <a:schemeClr val="tx1"/>
                </a:solidFill>
              </a:rPr>
              <a:t>53</a:t>
            </a:r>
            <a:r>
              <a:rPr lang="ko-KR" altLang="en-US" sz="2100" dirty="0" smtClean="0">
                <a:solidFill>
                  <a:schemeClr val="tx1"/>
                </a:solidFill>
              </a:rPr>
              <a:t>조에 근거하여 발령된 긴급조치에 대한 </a:t>
            </a:r>
            <a:r>
              <a:rPr lang="ko-KR" altLang="en-US" sz="2100" dirty="0" err="1" smtClean="0">
                <a:solidFill>
                  <a:schemeClr val="tx1"/>
                </a:solidFill>
              </a:rPr>
              <a:t>위헌심사</a:t>
            </a:r>
            <a:endParaRPr lang="ko-KR" altLang="en-US" sz="2100" b="1" dirty="0" smtClean="0">
              <a:solidFill>
                <a:schemeClr val="tx1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745" y="54944"/>
            <a:ext cx="1911926" cy="147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72" y="3809213"/>
            <a:ext cx="2601475" cy="2107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 bwMode="auto">
          <a:xfrm>
            <a:off x="266410" y="6033310"/>
            <a:ext cx="3561748" cy="545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smtClean="0">
                <a:solidFill>
                  <a:schemeClr val="tx1"/>
                </a:solidFill>
              </a:rPr>
              <a:t>자유민주적 기본질서에 반하는 긴급조치가 나올 수 있었던 근거는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?</a:t>
            </a:r>
            <a:endParaRPr lang="ko-KR" altLang="en-US" sz="1600" b="1" dirty="0" smtClean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3511" y="50590"/>
            <a:ext cx="2647950" cy="17335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609600" y="1409046"/>
            <a:ext cx="10981861" cy="2144059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ko-KR" altLang="en-US" sz="1900" dirty="0" smtClean="0">
                <a:solidFill>
                  <a:schemeClr val="tx1"/>
                </a:solidFill>
              </a:rPr>
              <a:t>다원화된 </a:t>
            </a:r>
            <a:r>
              <a:rPr lang="ko-KR" altLang="en-US" sz="1900" dirty="0">
                <a:solidFill>
                  <a:schemeClr val="tx1"/>
                </a:solidFill>
              </a:rPr>
              <a:t>민주주의 사회에서는 표현의 자유를 보장하고 자유로운 토론을 통해 사회적 합의를 도출하는 것이야말로 국민총화를 공고히 하고 국론을 통일하는 진정한 수단이라는 점에서 긴급조치 제</a:t>
            </a:r>
            <a:r>
              <a:rPr lang="en-US" altLang="ko-KR" sz="1900" dirty="0">
                <a:solidFill>
                  <a:schemeClr val="tx1"/>
                </a:solidFill>
              </a:rPr>
              <a:t>9</a:t>
            </a:r>
            <a:r>
              <a:rPr lang="ko-KR" altLang="en-US" sz="1900" dirty="0">
                <a:solidFill>
                  <a:schemeClr val="tx1"/>
                </a:solidFill>
              </a:rPr>
              <a:t>호는 국민총화와 국론통일이라는 목적에 적합한 수단이라고 보기도 어렵다</a:t>
            </a:r>
            <a:r>
              <a:rPr lang="en-US" altLang="ko-KR" sz="1900" dirty="0">
                <a:solidFill>
                  <a:schemeClr val="tx1"/>
                </a:solidFill>
              </a:rPr>
              <a:t>. </a:t>
            </a:r>
            <a:r>
              <a:rPr lang="ko-KR" altLang="en-US" sz="1900" dirty="0">
                <a:solidFill>
                  <a:schemeClr val="tx1"/>
                </a:solidFill>
              </a:rPr>
              <a:t>긴급조치 제</a:t>
            </a:r>
            <a:r>
              <a:rPr lang="en-US" altLang="ko-KR" sz="1900" dirty="0">
                <a:solidFill>
                  <a:schemeClr val="tx1"/>
                </a:solidFill>
              </a:rPr>
              <a:t>9</a:t>
            </a:r>
            <a:r>
              <a:rPr lang="ko-KR" altLang="en-US" sz="1900" dirty="0">
                <a:solidFill>
                  <a:schemeClr val="tx1"/>
                </a:solidFill>
              </a:rPr>
              <a:t>호는 </a:t>
            </a:r>
            <a:r>
              <a:rPr lang="en-US" altLang="ko-KR" sz="1900" dirty="0">
                <a:solidFill>
                  <a:schemeClr val="tx1"/>
                </a:solidFill>
              </a:rPr>
              <a:t>… </a:t>
            </a:r>
            <a:r>
              <a:rPr lang="ko-KR" altLang="en-US" sz="1900" dirty="0">
                <a:solidFill>
                  <a:schemeClr val="tx1"/>
                </a:solidFill>
              </a:rPr>
              <a:t>학생의 집회</a:t>
            </a:r>
            <a:r>
              <a:rPr lang="en-US" altLang="ko-KR" sz="1900" dirty="0">
                <a:solidFill>
                  <a:schemeClr val="tx1"/>
                </a:solidFill>
              </a:rPr>
              <a:t>·</a:t>
            </a:r>
            <a:r>
              <a:rPr lang="ko-KR" altLang="en-US" sz="1900" dirty="0">
                <a:solidFill>
                  <a:schemeClr val="tx1"/>
                </a:solidFill>
              </a:rPr>
              <a:t>시위의 자유</a:t>
            </a:r>
            <a:r>
              <a:rPr lang="en-US" altLang="ko-KR" sz="1900" dirty="0">
                <a:solidFill>
                  <a:schemeClr val="tx1"/>
                </a:solidFill>
              </a:rPr>
              <a:t>, </a:t>
            </a:r>
            <a:r>
              <a:rPr lang="ko-KR" altLang="en-US" sz="1900" dirty="0">
                <a:solidFill>
                  <a:schemeClr val="tx1"/>
                </a:solidFill>
              </a:rPr>
              <a:t>학문의 자유와 대학의 자율성 내지 대학자치의 원칙을 본질적으로 침해하고</a:t>
            </a:r>
            <a:r>
              <a:rPr lang="en-US" altLang="ko-KR" sz="1900" dirty="0">
                <a:solidFill>
                  <a:schemeClr val="tx1"/>
                </a:solidFill>
              </a:rPr>
              <a:t>, </a:t>
            </a:r>
            <a:r>
              <a:rPr lang="ko-KR" altLang="en-US" sz="1900" dirty="0">
                <a:solidFill>
                  <a:schemeClr val="tx1"/>
                </a:solidFill>
              </a:rPr>
              <a:t>행위자의 소속 학교나 단체 등에 대한 불이익을 규정하여 헌법상의 자기책임의 원리에도 위반되며</a:t>
            </a:r>
            <a:r>
              <a:rPr lang="en-US" altLang="ko-KR" sz="1900" dirty="0">
                <a:solidFill>
                  <a:schemeClr val="tx1"/>
                </a:solidFill>
              </a:rPr>
              <a:t>, </a:t>
            </a:r>
            <a:r>
              <a:rPr lang="ko-KR" altLang="en-US" sz="1900" dirty="0">
                <a:solidFill>
                  <a:schemeClr val="tx1"/>
                </a:solidFill>
              </a:rPr>
              <a:t>긴급조치 제</a:t>
            </a:r>
            <a:r>
              <a:rPr lang="en-US" altLang="ko-KR" sz="1900" dirty="0">
                <a:solidFill>
                  <a:schemeClr val="tx1"/>
                </a:solidFill>
              </a:rPr>
              <a:t>1</a:t>
            </a:r>
            <a:r>
              <a:rPr lang="ko-KR" altLang="en-US" sz="1900" dirty="0">
                <a:solidFill>
                  <a:schemeClr val="tx1"/>
                </a:solidFill>
              </a:rPr>
              <a:t>호</a:t>
            </a:r>
            <a:r>
              <a:rPr lang="en-US" altLang="ko-KR" sz="1900" dirty="0">
                <a:solidFill>
                  <a:schemeClr val="tx1"/>
                </a:solidFill>
              </a:rPr>
              <a:t>, </a:t>
            </a:r>
            <a:r>
              <a:rPr lang="ko-KR" altLang="en-US" sz="1900" dirty="0">
                <a:solidFill>
                  <a:schemeClr val="tx1"/>
                </a:solidFill>
              </a:rPr>
              <a:t>제</a:t>
            </a:r>
            <a:r>
              <a:rPr lang="en-US" altLang="ko-KR" sz="1900" dirty="0">
                <a:solidFill>
                  <a:schemeClr val="tx1"/>
                </a:solidFill>
              </a:rPr>
              <a:t>2</a:t>
            </a:r>
            <a:r>
              <a:rPr lang="ko-KR" altLang="en-US" sz="1900" dirty="0">
                <a:solidFill>
                  <a:schemeClr val="tx1"/>
                </a:solidFill>
              </a:rPr>
              <a:t>호와 같은 이유로 죄형법정주의의 명확성 원칙에 위배되고</a:t>
            </a:r>
            <a:r>
              <a:rPr lang="en-US" altLang="ko-KR" sz="1900" dirty="0">
                <a:solidFill>
                  <a:schemeClr val="tx1"/>
                </a:solidFill>
              </a:rPr>
              <a:t>, </a:t>
            </a:r>
            <a:r>
              <a:rPr lang="ko-KR" altLang="en-US" sz="1900" dirty="0">
                <a:solidFill>
                  <a:schemeClr val="tx1"/>
                </a:solidFill>
              </a:rPr>
              <a:t>헌법개정권력의 행사와 관련한 참정권</a:t>
            </a:r>
            <a:r>
              <a:rPr lang="en-US" altLang="ko-KR" sz="1900" dirty="0">
                <a:solidFill>
                  <a:schemeClr val="tx1"/>
                </a:solidFill>
              </a:rPr>
              <a:t>, </a:t>
            </a:r>
            <a:r>
              <a:rPr lang="ko-KR" altLang="en-US" sz="1900" dirty="0">
                <a:solidFill>
                  <a:schemeClr val="tx1"/>
                </a:solidFill>
              </a:rPr>
              <a:t>표현의 자유</a:t>
            </a:r>
            <a:r>
              <a:rPr lang="en-US" altLang="ko-KR" sz="1900" dirty="0">
                <a:solidFill>
                  <a:schemeClr val="tx1"/>
                </a:solidFill>
              </a:rPr>
              <a:t>, </a:t>
            </a:r>
            <a:r>
              <a:rPr lang="ko-KR" altLang="en-US" sz="1900" dirty="0">
                <a:solidFill>
                  <a:schemeClr val="tx1"/>
                </a:solidFill>
              </a:rPr>
              <a:t>집회</a:t>
            </a:r>
            <a:r>
              <a:rPr lang="en-US" altLang="ko-KR" sz="1900" dirty="0">
                <a:solidFill>
                  <a:schemeClr val="tx1"/>
                </a:solidFill>
              </a:rPr>
              <a:t>·</a:t>
            </a:r>
            <a:r>
              <a:rPr lang="ko-KR" altLang="en-US" sz="1900" dirty="0">
                <a:solidFill>
                  <a:schemeClr val="tx1"/>
                </a:solidFill>
              </a:rPr>
              <a:t>시위의 자유</a:t>
            </a:r>
            <a:r>
              <a:rPr lang="en-US" altLang="ko-KR" sz="1900" dirty="0">
                <a:solidFill>
                  <a:schemeClr val="tx1"/>
                </a:solidFill>
              </a:rPr>
              <a:t>, </a:t>
            </a:r>
            <a:r>
              <a:rPr lang="ko-KR" altLang="en-US" sz="1900" dirty="0">
                <a:solidFill>
                  <a:schemeClr val="tx1"/>
                </a:solidFill>
              </a:rPr>
              <a:t>영장주의 및 신체의 자유</a:t>
            </a:r>
            <a:r>
              <a:rPr lang="en-US" altLang="ko-KR" sz="1900" dirty="0">
                <a:solidFill>
                  <a:schemeClr val="tx1"/>
                </a:solidFill>
              </a:rPr>
              <a:t>, </a:t>
            </a:r>
            <a:r>
              <a:rPr lang="ko-KR" altLang="en-US" sz="1900" dirty="0">
                <a:solidFill>
                  <a:schemeClr val="tx1"/>
                </a:solidFill>
              </a:rPr>
              <a:t>학문의 자유 등을 침해한다</a:t>
            </a:r>
            <a:r>
              <a:rPr lang="en-US" altLang="ko-KR" sz="1900" dirty="0" smtClean="0">
                <a:solidFill>
                  <a:schemeClr val="tx1"/>
                </a:solidFill>
              </a:rPr>
              <a:t>.</a:t>
            </a:r>
            <a:endParaRPr lang="ko-KR" altLang="en-US" sz="1900" b="1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828158" y="3812969"/>
            <a:ext cx="2272208" cy="58975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ko-KR" altLang="en-US" sz="1600" dirty="0" smtClean="0"/>
              <a:t>국민투표는 </a:t>
            </a:r>
            <a:r>
              <a:rPr lang="ko-KR" altLang="en-US" sz="1600" dirty="0"/>
              <a:t>절대적으로 바람직한 </a:t>
            </a:r>
            <a:r>
              <a:rPr lang="ko-KR" altLang="en-US" sz="1600" dirty="0" smtClean="0"/>
              <a:t>것인가</a:t>
            </a:r>
            <a:r>
              <a:rPr lang="en-US" altLang="ko-KR" sz="1600" dirty="0"/>
              <a:t>? </a:t>
            </a:r>
            <a:endParaRPr lang="ko-KR" altLang="en-US" sz="1600" dirty="0"/>
          </a:p>
        </p:txBody>
      </p:sp>
      <p:pic>
        <p:nvPicPr>
          <p:cNvPr id="14" name="Picture 16" descr="http://t2.gstatic.com/images?q=tbn:ANd9GcT7T9sl6DPbolAqXXWiA5Mco-J76o7X81d_G2h8XS_gOUYr8bn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194" y="3532964"/>
            <a:ext cx="2823486" cy="147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47" y="5026478"/>
            <a:ext cx="3516697" cy="17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9" descr="http://t1.gstatic.com/images?q=tbn:ANd9GcTozWq-AU7FYDW4xK6nDcvoTboZvgI-Ldvyp0Bsu-LjHCaN3XSY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867" y="3532964"/>
            <a:ext cx="1332074" cy="15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5"/>
          <p:cNvSpPr>
            <a:spLocks noChangeArrowheads="1"/>
          </p:cNvSpPr>
          <p:nvPr/>
        </p:nvSpPr>
        <p:spPr bwMode="gray">
          <a:xfrm>
            <a:off x="4872027" y="6340874"/>
            <a:ext cx="3240424" cy="47607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tx1"/>
                </a:solidFill>
              </a:rPr>
              <a:t>한국 민주주의 발전의 특징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9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4071938" y="1828800"/>
          <a:ext cx="370840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Image" r:id="rId3" imgW="3707937" imgH="3669841" progId="">
                  <p:embed/>
                </p:oleObj>
              </mc:Choice>
              <mc:Fallback>
                <p:oleObj name="Image" r:id="rId3" imgW="3707937" imgH="366984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1938" y="1828800"/>
                        <a:ext cx="3708400" cy="367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1" name="WordArt 7"/>
          <p:cNvSpPr>
            <a:spLocks noChangeArrowheads="1" noChangeShapeType="1" noTextEdit="1"/>
          </p:cNvSpPr>
          <p:nvPr/>
        </p:nvSpPr>
        <p:spPr bwMode="gray">
          <a:xfrm>
            <a:off x="2256368" y="3141664"/>
            <a:ext cx="7776633" cy="1512887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8421"/>
              </a:avLst>
            </a:prstTxWarp>
          </a:bodyPr>
          <a:lstStyle/>
          <a:p>
            <a:pPr algn="ctr"/>
            <a:r>
              <a:rPr lang="en-US" altLang="ko-KR" sz="3600" b="1" kern="10">
                <a:ln w="3810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107763" dir="2700000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Thank You !</a:t>
            </a:r>
            <a:endParaRPr lang="ko-KR" altLang="en-US" sz="3600" b="1" kern="10">
              <a:ln w="3810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107763" dir="2700000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284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생각해보기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44428" y="1933707"/>
            <a:ext cx="8101641" cy="404376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과제</a:t>
            </a:r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우리나라 헌정사에 있어서 가장 두드러지고 있는 특징은 무엇이고 이와 관련된 장소는 어디라고 생각하시나요</a:t>
            </a:r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</a:p>
          <a:p>
            <a:pPr fontAlgn="base"/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조선시대 </a:t>
            </a:r>
            <a:r>
              <a:rPr lang="ko-KR" altLang="en-US" sz="2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격쟁이</a:t>
            </a:r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민주주의 원리와 관련성이 있나요</a:t>
            </a:r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828" y="274744"/>
            <a:ext cx="3458704" cy="292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2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1600" y="269836"/>
            <a:ext cx="8647176" cy="77810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우리 헌정사에 있어서의 민주주의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0037" y="1159025"/>
            <a:ext cx="10972800" cy="4953000"/>
          </a:xfrm>
        </p:spPr>
        <p:txBody>
          <a:bodyPr/>
          <a:lstStyle/>
          <a:p>
            <a:r>
              <a:rPr lang="ko-KR" altLang="en-US" sz="2400" dirty="0"/>
              <a:t>○ 광복과 </a:t>
            </a:r>
            <a:r>
              <a:rPr lang="ko-KR" altLang="en-US" sz="2400" dirty="0" smtClean="0"/>
              <a:t>남한단독 정부의 수립</a:t>
            </a:r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○ </a:t>
            </a:r>
            <a:r>
              <a:rPr lang="en-US" altLang="ko-KR" sz="2400" dirty="0" smtClean="0">
                <a:latin typeface="Franklin Gothic Book"/>
              </a:rPr>
              <a:t>5•10</a:t>
            </a:r>
            <a:r>
              <a:rPr lang="ko-KR" altLang="en-US" sz="2400" dirty="0" smtClean="0">
                <a:latin typeface="Franklin Gothic Book"/>
              </a:rPr>
              <a:t>단독선거</a:t>
            </a:r>
            <a:r>
              <a:rPr lang="en-US" altLang="ko-KR" sz="2400" dirty="0" smtClean="0"/>
              <a:t> </a:t>
            </a:r>
          </a:p>
          <a:p>
            <a:endParaRPr lang="ko-KR" altLang="en-US" sz="2400" dirty="0"/>
          </a:p>
        </p:txBody>
      </p:sp>
      <p:sp>
        <p:nvSpPr>
          <p:cNvPr id="9" name="AutoShape 6" descr="data:image/jpeg;base64,/9j/4AAQSkZJRgABAQAAAQABAAD/2wCEAAkGBhMSERUUEhQWFRUWFxwZGBgXGBgYIBcYGBcYGhcbGhcaGyYeFxkjGhoXHy8gIycpLCwsGB4xNTAqNSYrLCkBCQoKDgwOGg8PGiwkHyQsKSkpKSwsLCwpLCwsKSwpKSksKSksKSwsKSkpKSwsLCksKSkpLCwpLCwsLCksLCkuMv/AABEIALEBHQMBIgACEQEDEQH/xAAcAAABBQEBAQAAAAAAAAAAAAAGAAMEBQcCAQj/xABKEAABAgMFBAcEBggFAwQDAAABAhEAAyEEBRIxQQZRYYETInGRobHwBzKz0UJScnPB4RQjJDM0YoLxFSVDssI1Y8NTkpOiFhdU/8QAGgEAAwEBAQEAAAAAAAAAAAAAAgMEBQEABv/EACsRAAICAgEDAgUEAwAAAAAAAAABAhEDIRIEMUEyURMiM3GBFGGhsQWR4f/aAAwDAQACEQMRAD8AFpUsMKDIaDdDmAbh3CIE29UoAA6xYdmW/Xl3xEVecxQzCXyADk+NIxP0+WTvsfQy6rFBV3LroxuHcIWBO4dwgfXeSssR5B339vlDkidR1KZI1d6/8ldmTcgX6WfmQr9djvSLsy07h3COFSxuHcIqZV7EnCgEAZqVmT63eMTBfSMilKjuSVkv3mAlgyLyOj1WJkjoxuHcI9CBuHcI9SsKDim8Fi3dlzEeAQiXNdyqLhLsdhA3DuEe4BuHcI8AjpoXyfuFxR50adw7hC6Mbh3COgI6wxzlL3O0vYZ6Mbh3CF0Y3DuEO4YRTHeb9z1L2LrYBA/xKzUHvq0/7UyN5EYVsH/1GzfbV8KZG6iNroXePfuYH+R+r+D2FChRaZ58ibQj9qtH3834ioqzFptF/FWj76b8RUVhTD2ReTxocs1mVMWlCAVKUQABqSWEKXKKiANS1K5xpuxWx6T126qfeVV1lgSE0YJBo+pB4MuclFWw4rk6GtjNlzZiZk3DiIISAQWGpcZOxFN+cH9320lBKyyUhwKOQCa+VISLsMybiWCAGAyq2/QnKsDO2MwyJgMknAVMQOFTzYtxeMycnJ2aOKMYxoO7Fb5cxLJYkO+e+Il5XWuY+AsBxgO2JFpUFTJgKcSgUuxwgPUpejvmYPVW1RDIY8c/KggGvcYpexU2S5ggDpFFR0zMOTb4SlVcLaAt8w0TpiSR1jX+WnzMCt7SQXoS29z495gHoYlfcs5u0yAalg5OeKjZDrRQ3peFmmOBMCVncokEneCDh5QJ3xaziYqb12xSzp4+sT63loZHZ6UaLibOUhRAwgO+IFRD6HEE6RDnnrEKJUo1JrXtJLnvinUpQqxB3+GkXV3KM9GGpUNwNR2wdUByZCUpSlhKRQU5O57CT+EWFx3hM/SP1Zo4CneoAajZENTi0T0XLNSA6SlI3ByR2CPZ6ZUhCphBAc9GNVL1OgoKmjCgzNC0wG6VB/s3tSpLicpWEfSVVtA+HLtPCsGaLyCkgoU4IoQY+fbvvGYQlQUVZkBJIJP2gWVTV8wctDzZ7awqlZlTHUoChnRQrX5R3cQWuWzKEWYsDmWfsp3d9BDU8tQVUdBVhxO8/gMxHUtbgJG7OrJyrvenyEeGYkfuxiOqjlzOtdBTiYooXZyizt/MrgafmeHlHKlDEK4yNa4U9n1uTCOgj6Sy5agaiRpTLsH5PxWvHXs/DKnzEcOjqAkmrqoSRVqVyHBszmYlYwCEuydwYBuLZslu6IcknCeJBc/VGLzUR3GOF2hyTmovnxozant7qxxqzqdFqgsAoZ4XLUJAL572q/ERYJndhpQs3lv8DSuaaE2umZLJ7+vXvdXhEq7LZm+QD83Dd+XMwqWNMZHK09MtUWlJ4evX9i8OYopzMD0o1OVM+8RKkWjjQ6btPN4iydMnuJo4OsfaZPCo7xQykx08Z0lTpmpFqStHTx48cvCxRyggh2C/6jZvtq+FMjdRGE7BK/zGzfbV8KZG7CNzoPpfkwP8j9X8HsKFCi4zj5Ev/wDirR99N+IqK/CSaAnlFjtB/FWj7+b8RUMWGzGbMAqXz4tFD7EPku9k7iUpRmLoAOqDmoksPXGNxu6ZLTLQhCCkAMwBAoQD5+cBeyVzyxICyolTkM1GcMoF8g1INUoASoJzqRh04Ebi0ZuWTbLsUUkTLwtaZclS2xNkE78vR0gBsyRPmqMxKVpzYkBCW1WquI59UOK1fKGNvb5wEoCtA4BbPhkW9cQ6xX1JBxT5pWhAcy0uQC7DEQRjU+QfTKEqLe0UN1o1yydDMwgrE0fVQ6UUycOMTD61OzKLtS8CXLAAa5D8Iyb/APZS0gCz2cAfWmM+jMl0pHPxiPMvS121RTOnlMv6UuSCpSn0xFvCnHWC4vyDYZWza4Lm9HJSq0KyIRkHcBwMhnVR0yjte0dmlgJnpSFfVBCyO0JonvgYn3uiyyRJkpYD/TlEkrVvWvMjsNa6QK3rZ58xJUtBQCaYUmu51aCmQgeEbDuVGs2275NqlhaEoWDVwkEseBqeRgGvfZASwpUtaVoBqAap+0g1EEfszsBXYFSlgpXLWSg6sQFJOe94Zvi8kJnpk2wMFp6loRRSFYsLLbNJLVO+ASalQd2rM+XdiR9XtpE67bXMkqBSQBwOf4QTXtsoQTiSHIopI6quLaQPWi7iksXHYfLh4iD5Xo5XkIrHtMFMFUJqHAY84i3kozCQsB6EYg45DMCKeTYsTtn29/Ljpzi8uiemZKUiYP1koJL/AMrseYOHu4x5qkeTRTquUIaZL6iiqrkM9CMw1cw4GtSYvEXZOTWSqWAdAAGalSghzQ5x0hQCVBQ6qqGu5gG5mnPdEmzSUzU4VTlylS6OPpAgNrox747bFtexlAQ6W0pQauKPvJ3RJly2DUrVuOQHYO6pJ4xETC2egzhyXbmPVod+Zpzz9CLRJJVKCarz0Tq+8vlzD8HYBjC+dBq2g3Dj60JjhMxzXLdqeenrOHDMKiAB2DQDUnuzO7hHqPWeLRSgzz3Bshx7eMNTRhDDM5nzbhx17M5c9kgJHWOvbuiFMLdscoKxuYWAG+vLTvJJ7t8OCawbme3TzPfDJLV1hpR7/XjHqPE6TamyzOubcW39piTIn5N9F9dM/ExUY+UOy5hyq2vrlASiFFhNZp7KKe7s1iSZsUdlmkl+3xL/AIxN6SMvPjVm50s3xJhnRyZ8Q8ceFUJ+Girkwt9nk57zso/nV8KZG/iPnf2an/NLL9tXwZkfRAjV6RVjMPr3eX8HsKFCisgPlW+LOibaZ+EJTN6aZ1SWEz9Yr3Tklf8AKSx03Q1YbMtCFKwkKJMtIyIUaFwahg2e8Qxf4/ap7f8ArTPiKi7kLeZJSsgiTLS+JyVLUXIxZ6pAegww6ekRLbCvZieUHCS5lpHMhgR2flBxdJONZIoHbgG08YzzZpDLUVYi7ivE8O9oPJE0okkqNVByeDZCMzK6Zo4o2jD/AGjW9SrUtOQypw0eBqzyVKASHZ3YDVt/Zrxgs2ksyZloJSNWbceLu5i92f2bFMYSA2RJHOhjscijFJDZY23bKzZXZfpFe4CqlDVhqVVy5Qeyrm6NJl2dAUVN18IbV2AZKRu1q8El2XJKQkEJADaZHjxi4lJDMAB63QmUm2EkAV27EiWtU2aSpRq2L3eL6Rd2a+5Cz0Tg0alW4FRi1ve51zZZALHTQPyrAFbdnJkuYlSXC/eUjQl/ep7w+cDZ2r8hBds4WO2YCB0c4ULmig6mPBsoGPaXK6SbKAoOuDXOqFCnfUwYXpLTNsqZqfeSMQfQ6j/cOcB95zOlDmhASx+0EpVxdhHE2gv3DW4UCbZ0pUKAMOFKZxQbQ3NgJDZ+PpoLbilpCMOVAe+oI5vEfaGUZ0spFJicjxB8vnBpIX9jMp9jUDjlngpJfsemUdWadgXjeimG/PTgSfLWPZU4usKOFnxJOuhbkxgck3sZasBGIOxYioeihu350hiVo43QQX5bXljA4CC7MXIzJ7RWnDjFvcNuQUqxqS7g9bjXfveK0yCuUmdLZeGhSXfCXYk76emgZnSVhRVLdKVZAKZmdwX3EmvGPJWqBkwaSqHJaqQ0k05R0gRaIH8TZR3LmsKevnz4Q2hQ/vXwyjwkx48PGccvKp9eMNKHD1608I8Dx0BHTw3hhtSYeOXD13w0Xz8T6zgQjlKYlTrEpAQo5LfvDU7iIn3BcCpyxQhIqSR69d8Wm0S0lSZMsOmVVR4nMxLPN8/Ffksx4Pl5P8FXZUsIexx4ER7giOUrZrwhxVIWKPCY6wQsEBYdMI/Zp/1Wy/bV8GZH0WI+d/Zqn/NLL9tXwZkfRIjS6X0GL1/1fwKFChRSQnyZeoe2Tx/35nxVQRC7ziqGK2UKEvQM2gDg1O6KS8UkWydhDnp5rUyaYqp4QbXIB0aCGWEjfVC9zUJGZfI9sHmlxRLijcmEFxXUVELmBg1XADs2QDZht0WG0luHRkJpQ4e12c8soYsNtISHfEzDLy1bziNf87o5YUQ+PIcQdeABfjGPOVmvijQDSrInpKqbizknlVy8aLcViloQCE4lbzpyPCMwkzyifmAp2L0LnV8hTsjVti5A/RUqYviLvXyf0Y9Qx7LmzKUrQp84miyav+EeyFMPyj2baUwdKti/se4t8VF5YVdVQ1cHcd4OhiTPnbnEU142hxnUecA5+DqiN2pOCWtOYUkseJGvzjPbummYFoV9UcsJAfx8IL5l7FNDUHnFRLRKxqYMoVIGRBLHiIFMOtBjs5aiqSkv1khlcWi1t1j6ROJNFevCBq5bQJeubehvi1mTyHVLLg/RNQDyq0Hy0L4sB9rruWJhmIS2/IuW3P5QAW661kuSEh3rpTQDMgRuFpMuajr9VsyCKdgIduyA637NlRCpOFSSaqFe8ZCDjOjjXgrdl5yk2aciYkjQGocJDpI31KsorKAkjEok1w6Nl2mHrptKkmcly4VhGnWzOekTEMXZyHzAbtyj17O1ozBB7ocAJhrHHQm7yeUaBGPAx6O+HrBYFTASlLgFn4/OLaTs3NVQJfwgHkjHuxkcM5K0imZo5Mz16ygusuwi1EBRzrR/GngO+LVHs4c1JAGQAA+cD8ZB/Al5M9M3eH4D5xc3JcJmKCprpAyDd3Z4mDuy+z5CKhI7TD0m7wV4Wqk7t3CJMvUP0pFeHp4rbY1IsiZUtkDs4k69rw/YdnZaZMwrIxrQcSiQAHSwBUcgIsbbd6glKgNT5FoErzuoT58t5h6iesl6YySzab3O4DMloigtvkyqUr7FDLsqmBIZ8nKa8QHcjizRwRFndV0rXPCDRXSYVH7J6394h3tagufMUC6StWE/ygsluDAQxpVaKIzd8WR4UN448K4ChthT7Nj/AJpZftq+DMj6HEfOfs0J/wAVsv21fBmRstn2/kKFp6k0fooJmApS9FFJw9apcHNo0unajDZk9XiyZclwV0l/LpfyE8KBCb7TrImQicoTB0hUEowjEQksVNiYJejvvi02c2tkW1KjJJdLYkqDEO7bwRQ1B0ihZIt0mSz6PPjg5yg0k6ute39nzleJP6RacJZRnzAP/kUa7wRSCPZqcRLGLFU5V3Ea6ZQI3+f108D/APpm/wC8tF/syVBKUq1Bz0qWhudXAzcPrDO7LZk4ftgotVmTPlFwC2XcXgPs0rCKkF6sNKnM8YILotmm8U4mMZ9zYS0DG1expUgzJdFhNW4VHOnjBP7KLZ0134T70uYUng4Ch5+ET53ukemik9nM5Mu22yUKYwmY2gUklKm7QpJgoSvR2adWHmBhES0js5xKnGI0yY4O8ZcY7IGJEmKBEDVvUCpvyggm2tIBOQOfA8YD77WJhUUEg174VYxJ9yttl4IBKSsE1feO2KedaZiFCYB108woZEHeCGPKBiTa1yp60IlqnTSTv8GHyjuzbaTAomdLeW7HDmhVWrk9DSKPgSq0L+LG6Zr2zU+VaJIUj3TTOstWqTuMX0uwYci47ozrZmaUr6eyKCkqYTJe/WozCw/oRptknBaApO7sI4Qmt0G/2OBdoYuKHSjPEb/BEpHUIQM2SGc6u3nE6ZkwUR3FoidCdZilcOqPIZR7kDQOXrcSa9UcVN3BtTxMCVptipKiEE1zw8KNGmWiyYgzU11gMvy8ZNmmYFLSkmrUJ5gAtBxtgyaRizER5Grf4DZl4UrlpKikEkUZ0uBTWpPoQM3tsEpJxSDiSXLHMF8hvDU7Yrjni3TAn00ltD2w9ukgYVrShmbEcL76mmcaVYLIhQBSUqG9JBHeIB/Z/s5LXKWqfKBdTAKTkAA+eVYNLLslZkqCpaTLINClaxXvifJxcm0PhyUaZby7EEh4izbcEGiVLO5IfvJYDmRFpZ7KR/qL54FeKklXjHU+wrL4Zg/rQC3/ALVIcd54x2vY8n7gjtFaLXOkKQhX6OVEBOEh6muKYK5P7rc4Y2W2dQEELdaUvQuElX2da/WeLf8Aw+d06kzVpAEsFIl4gCMawuqtQ0sEs7KFatE6VhlIagHh2DfCZN8q8DNVorbusqZ+KWZeBBCjgSTLCkhYCCtCSxIr24g+QatsFxfoqymb1gMJCylyGSAQWHVFHByYs7ipjdKXJXk9G4ceJPkN0P3rduOoLEZH8D6847ONxs9B06Mrvu9ejmz+jfHMo7EYEqSnEQ9cSq9gL5tAyJUX+0yP2lfAAHtaK1hEvPVGnCCSsiCSY6EiJJWIbVPEc5Nh0gg9nElrzsp/nV8GZFptMegtl4ob94kM1GxTZMx+OffFZ7OZ73pZR/Or4MyNN2p9m4tloM7pzLJSEkYMT4dXxjRqcIthCU8Wu9isHVYun6p/GdRcV/tSTXb7AdeOz4VY7BgmIFo6N0yVqAMwLmFaSjR3LMd+8VI/ZdeMqdNtC+jKLQplTCFEpXiWouEn3Di04xb3zsAidLs4RNXKmWdAQiYmtEgM4d8w4IOpiRsdsVLsAWQszFrZ1EBNA7ABy2b51h8MUo5E0tf8/sXn6/Dl6SUHJuTbpU1Vyt77Ned7s+bb/P7VP+/m/EVBfsUpBCZay7oJSgAvjDkEMMmzrrAnfiXtVoG+dM+IqCjYS+jJnk9VlIwuQ5GRDHTQRoZl8h8ni9Zd/pKis0YlRpkG7NGMWtjWQHjifdKiBMAdKi/V3E6gw8ZHVYULP208IxJI2otFnMtlCxzHcdfxgFlKa80YpqpKJuKWVpLVzQCTRiQBzEEKbTQdnr8YENsrMFOneKQMXUtjlHlFlvtFtoqxLMuRbTPW7dH0ePgxU7PEe5fa+sqSLRKoThJQxI7UioHbxbKKD2Y3eEz5lpWhcw2YpUQkYiUrCkk4COthNd8GEjZ6xz7WZ0mTaGKipSVjBLKnOnvkOScNBU6ExbKONIh+ew06DGnEHwKFQdH4ZiBpVzLTMUHdByrB9dlmOE4qk589IhTbAUqcB07mdh8okcSqMtUwFueXLstoWtUtRUsAOADk5pXN/OAO/LnRabVM6GQuWSokmYphU1OAa9hasbDe1yA1FNyh9E/KIdssgWElaQJqGq3vh9+sMhllAGWKM9lJ7P8AZpMgFRqVUNdRUQcGyGWXSaRT2NXQrIVvcQQTluA0BfLbDca0NrtaSOsBi4xEtN6S5QJwg9nyjgIxTCgB3B7BllAttzaRKQqS5qkuQ9D9Gr5ZvygdtnqoW0u2ExUgGUejSolNC7Gv0uRyjMto5ClqRMFSQQpqkENnyIgqueUZl2KBqZSyqmoCgTnlm8DM+YpE1YBwvhUKAuCG5VBizFHZDmZpdjuv9UjC+MgV4FI8WeLiTZUdGkMAUgAjcwZok3WoGTLUgpUChL0BySMyKuMobtFmLqKEs7YusTlkwOUKcV3NC29FYuz4CcNIes9pIzj0rxVj1UrUQhqnoLwWEu10h9NteK2Rlxj1csjKGqQND1rTj94OxcZgg7wRVJzqDESbZgK67ySot2qJLQ/Lnaaw5gxKAanoQuew1om2VaEoclg2+K22bUoPVl9c6Ya+OUNWjZrGWVMUU/ULNz383hobPJkgqScIAdzo2fJg/fHZymo6OJRsDr2sQnTVqKilZUx1BIYMNdPCKe0XFaEhwnEM3TWm9s4s7fah08xi7Ko1QSWUKbjWsSJN4mmHuy0eusKUHVnH1EougQUS7VhYTB2lEucGmJHa3FmfMl4rbXspQmSpx9VWfFjHnaKMfUxlp6OPZnL/AM1sp/nV8GZH0WBHz97PpCkXrZgoEELVQ/czI+gRGj0ruBndd9T8ITQmj2FFRCfJV+L/AGqf99N+KqJ+z9oaahgC5q+78Yr79/ip/wB9N+IqHrln4JiTpr2dsOnfEnhSka3clsRMK5KlEaJbRgBnpXSCFV0jCxq1e7WBexXSkpE+UoEKLhy7ghywP00mlYLbptJWkOXNAe75vGTlSovxvYLXpZGJwjV39d/OBHaCUosWyLRr9ssicGXL1zgRt1ypKq+X4CIppo0Mc9A57K7YmVb1y1U6aWR/Uk4h4Yo179FTmM4xjaq6lWefKnSiykEEEBqp/Jo1q5r3TPkompyWHbcdRyNIohK1QvJHdosZIY8oYmTgDDiZ4BrugWvfbSzyVkEqJGiRn638Y65UgYxthBjQotQHdviLabC4KGxJ+jvSfxDwOWG/ZtsLypMxBehUzN2gtBmUEdrQKdhSXEol2MrQHopNK5jnqIiJtax+qwqc0Bahi/nhJYmm45RAXNCCSOsredOyBkqCUjtCRZpRUWxtXh84yzbCaVzS5fVXaQacsuUaJeE8lDqdh1j/AE5AcSpoym1KUtcxSvpKYB9wr5x5bBT8lvsSrqTEGoJxNSqFjCryT3xW35sg62Jqmj/WTTAfPm8SbJ+omYgAA2EgPXQ+Z5tFvOtiFN0gKvqlJaj1z015mGqTT0JnFMj3JeRlpSZaiHSltQeqKEa6sc6bwYtrRtHOwkAIB318oBdmreA0peRHVzzao4O7j5kQUSgRQ1ByO/gePmxjmWEobj2G4cyepEq67ccICi5GfGLiVaRA3aJZQcSYes14M0TcmUtX2CNKtREmUQaHxillWzUROlW5POHRkgGiyTZhpHCJwQnESA9a6CGBeYGZjhdmlzOstAVuxBwORoIJyV6BoZvPa9EtJ6FBtEwfRl1A+0oUHZnAqF2yeVTLScANMDtQ5DD9Xfvi9t1jKf3Utvs9UeHyiHKuyap1TSaVAfItQ8YXkyJqinGoxVoAF2gzJi1OaqJFd6i3cInS7WQWHDIDuJ3Vimu9Ybu8vnE+RNrXPOlM8s4qqtGW3bLVKzmQXIcF2dmfXePKLCTb8moz1JzLB9IohOKlCtWbfnvr2UicksHfWoLHXR6bx3QtxOBdshaQu22fInpDWlP1czI98bFGI7Dra32ZOTzDSn/pTD8vGNuizAqiJyPYoUKFDxZ8lX7/ABVo+/mfEVHt3ocsSz6s/hmeyPb8V+1T/vpvxFQ3IW1YfJk8FbDK4L9VISqWcM2SsVS5Fa1QTVJg52QtuJZACsk57gB6eMssdoKjU8axo+wU5Kly6McJSW1ao8PKM/qIasuxugyvFTDt84o5c/G5YYgWUN3Hygnt8lJSQe14DbxKpKitNTrnURm5NPZdj2jy9rMJmEEPn5UPrhFdsnbzZZnQrP6uYp0H6qjXkFebR2L0Cus/IaflFRetpCs2G4jXt4/lC+XHY9Llo1JSErSyg49aiogfl7CSBaf0hRKkjKWoukHe5qrexMQtldrBMlqlrP6xCS384Az7dD36xHs96WqbiCJTAFnmEgniA2UP5rTFwxSbaug3/SZaS2JI7CIanXlLGa098B3/AOOz5jGfacA1TL14OflCnWSQhWEOpRyxLUWbMkP4R5zfsM/Tx9y6tVvBQ4IJOu7sivlT1jiDoQPx5x3Ls4oBp4xMTIq2gbnrC7bYt0kV9940ySNSwp9YkBP/ANiID7LdqStQdxLfN6kVJ5l4PL7mMgK+qrEctAW5vhHOM/lXzhKnriypm5Pg1ecPiiZt1og2pKkhDgu7v2HWL+67AidISrir8KcgBHNnnJmBLNV01yzfyMFNzWZCpbJAICjw9ZQ2hXP3MRRLLAh3DEMedDXIjPt1EHOy98CdLaYxUAxDDrUDGmbhjzzgQlSaAPxcvkwoQxd2bwr7ofuxZRNcmiixP8zukvvd+/XOKfIg0KdZiE5OO8jdxI8YprRYnqk90S7HepSGXkdd+5xod8TTISpyk15P+fP5wnJ06luJTj6hx1Io5dqWiJku+EHOhhTZZBZSQriKHuPziKsyx9Evuwn8BEjxyj4LY5YyRcSJ6c84t7LbQRnGfSjM6QqxYUZBIzJ1JzwjcO/dDN4X/Mlqwy1g7yRkaMKEV39sdWOSBlkjZqKrclIq0Ce1O2SJSFJSRjIZI4kMD2DOAq035aJhZUzCOAYka6kxSqlEKLlzxPp/OGRw8n8wqWVJaJFkTkd9A3KJaAWNammXDsiOjv8AXrvh5Cu0sc2pQboe0IRIkzCK569tc+FWPKJ+Kg0ZqPppQ1GWcQJKyTme7PfQaV04xMQrIJLuPePA018YGRxBNsPM/wAyswp76nY69FN0jdYwTYBZ/wASszkVmGhz/czcqVFDG9xRh9IrJ3FChQocLPki/VftVo++m/EVHllnEUBzjm/lftVo++m/EVDFnmw99iVOpF5ZVEd8aZ7N5qcSmP0k01BIUD4xmlnnkoAJcDIM8GGw81SJ6SMlEP2OO/s4xLmXyssj4NUtkxx2H+0DF8I03wQTluV8GPzikvCzlQ46d7xkZDRx6BCzy2m4dDHttlYTgIdKqjtiwtVlaclvr91CYkXjY8S0ACrPyibZZruBVqSqVMSZasKh7pHZBRcu1CrT1KCeBVOQWBqk79484Yvy68a0ADV34QFbTWvoFKMs4VY+ooUIIOYOkNxfM+JzI6XLyHNvlXpMVhlyAkfWxpPi4bui3uDYqZLPS2hYUtmCUuwfMvqc4Z2N206ezy1WgiXMUDwC2LYhuc6QQq2ikg4TMQ5o2IRQ4pE8ss5LY5LsmEtxHzh4Sq+PgGh6zqCgFDWveI9lozGvr5QFC2yg2mpIW2jnmEk17hGQqnF8J+iBlvPboKU4RsW0ssmVOTqUKKe3B+R7ox5CXWTvSAe0flDUDEsZBV0CiKkB23Ur5wf7AzyZKyfrN3P5wC3PP/VLfTDzGJj5eJjR9lUASAA2XjVz3vDBbMgSnIl+4B3SA/Wz+jnvD5qZsirAM5LPUO+Q3moNc3Dt1mekuyWAyDjs1LjrZivaM1MpTJmR4sxL0bKjnxLur63WeTIJrrnYpaSWKVDXfuJprDs6zrQXQ7acOe/dELZFfSImyj9FluCCwVn21Yv/ADPqIIZEtqHLj8uEOq1YHYpReRFFCvL8ohWi2JLhjSCK13b0lWr3+vyitF01ywni3dnnC5JjYtFZjwpUo5IBJ5B2/CBKRMNSSxz5k5wV7Up6OzED6Skp8XPgIDkCg36fLxhdaGWSpoo5HKkNzRRKuWelfGOkTeqxy8/TjjCWiqQcmfPR/OkcWjrOkoLMPwpxzh1EvMPw3BuTxwVChpTd4cN0PSllR1q9dzVzbtj3c8j2WkUpu03bia8S0TELcZMRWmu9+ytO3dEaWhyakDwdqPQ+shEgJycEufHtZt8eZxIv9gpj3tYw1ApbUb/Sm5BucfQUfPns8cXrZgfrKGTM0tfyj6DEPxekTk9QoUKFDQD5C2g/irR99N+IuIlmFYn39JJtVoLf6034ioi2YgGsUNEd26LazGo9aQfbDWPrOTrTka0gGswDjdod/wAoPNiZjTWVk1DTtiTPqJbj2zSJJHRqJNVUhiZZnq3qkV8y2ALKSSzkd7fh5xJvTaBEmUVEh0pJ7soyW0zRjFrsC94W1ItBcgAGvBoJrDYgpHSqIBUM/qp3dpjJ5VqVNXjWpgS7cSYIbVtdgSEucCRlx/GJ+STLHjlJLYS3zLTKlKm6kMkbgMvw74xG1y1Wu04JdTj/AL+MEd+7eTVy1AVUrqpGbE7hqQD3mLvYvZgWKSZk398tL/YTrz07Yqgvhx5+Sadt8Sp2mQLOhKU1TKSAP6aeKiYNfZqpEyzBRQl1KUHKQ7hRDOaxnW209UyUGyWs9w88uUO7BbdfohabWSpTPmUsEsriN/ZBwxtw5eQMuVKXH9jdZSQkADQw5LDK9a5fjFfYryRMTiQsKTQgjjxjmdeB0zgG6B7ka+9a+g9OYcRkt7WDApTby29mJArqHam6NSvC0YgddQPMQB39JfKlSQ/c2ebHw4xxS2HFUU12ziJan+yP6SW73EaVsysplkVocPc+ffGbWCUSqWk5Yio5k0IT5hRjS7lQooJAYE0elOysMbAkjKZDhIGXVFWDe6G4ZPnkFauQfbSGGrGmYIIJ1fV3p2ufeIYuu2haHGerEhi1es/VGrkHUh6iH5+QphD76hixcKICQ7UyDHQHFV5JEiZs1b8FpQ/urdCgXBOLViA3W55ngD1UgA06pOdHB5b+yMwSpiGDKSUqACdzZEh9NABSNWQMSEkVcO4yy35ZQ/G7QuapniZJz6pbj28OMR1ylOB1RyJ8Yl2cnJR5RyUp7K6l9P790dZ5AD7QUDo5TOf1hqT/ACqgQloPYBnUf3EHPtJIAkCgdS1dyR8+EBglv5MdMs6uKwiWh0RBBYEHPP1nrDiUDE5rv4+vw4x6kFxz4swr2Zf3jimjd3AfPhnrosM6nBg7bnpv0fI6GPQjX8ciQYelKKaOWrq+fnr6JbxMwYqgZ79dwbz8o6jzHCwZn4lnyNXPz/KOlzXAI8yxfmGL0y/GOEziw3nl5+ucckuGIAOmmnlxjzOII/Zs3+LSK/6ihl/2Znruj6Ij5y9mi/8ANbGN6lk8T0Mz16aPo2KMfYTPuKFChQwA+Qtopn7VPr/rTfiKiLZg5pWH9oh+12j7+b8RUd3QRqkkOzB3J0+cPskrYQXTYcSAQDQ1IrvOuX5QX2KwmWyydOzJuEVl0Xl+jgjACFJAdQxZiod2JDxNtN6lwTQPhSNW/CIOobNDAi6ttoUuqS9AaRU29ZmiXKJ98kmuYTVvERKuCeFLZTCrOaiu9su2Lq9NlT1Ck1BdLmo5sxEZcoWacMijpmeXpYFIUlWiVAkcAYZ2iu5WDGhyM+/IxqM+5ELljpAEqAzHrKI1z3VLGKSsAhnRq6dUniPIwKi00xvxU0zFLgtQFol4qqelHLvkKZmNN2gvFUkJQWUpTGYd1OqmmggQ2+2dVdtrl2mRRBU6S3uqGY/GLC6bz/SpeNRxTScRypw5xTmVpSQjG90yg2/WrHIljElKpWJThg5UoFm94dWKGxWYzFBI90O/DQnvJ7hE/bixLTaUgOoFCcAqSM6AZ5mCHYy4UpbpRiU2JQFWSD1EHQuqrb6aRZCSjiTM7LFyyMKPZ0ZoXgIISU13Dd405QX2xJBePdm7KGUoirtzzPnnEq8JfV7D6/CIp7Ksb8A/bJxLcPLsgWv2e1cnW1OI+deUFc6S5HaIG9oZLzUA0bEonNqsD3PCo9yprR7s9dwBClAKLAJGg3GtHfErgA+5zRcwJZIDkCulTzim2el4U9IsVoydWFEJHh2qJzaLdcoS/wB576usdWfTLIZQ5smq2YVdP73+s+aIsZmfP/xS4UKLZ9ySPY5m+9O/r80xqdzfukfYT/sEewoPGDMeTnz+cdD3Ry8zChQxgoBPaV79m/r85UCavodifOFChMhsRxGv2D/xjmdnyH/GFChSDY6nIc/MxxKyP2lea4UKOo8T7F+7V/X5GK+b7i/t/wDGFCjrPItvZh/1uyfaX8CbH05ChQ+HYRLuKFChQYJ8gX//ABdo+/m/FVDtye9zHkYUKHsl8l/dfv8AdE62e+eweYhQogz+DRwBPs17/rdGhJ/djlHkKIfcpn3RUXlkrsiqu/8AfyPtf+MwoUA+4cfSys9rn8Cfvf8AxrjOfZ/75+yPMwoUUP6L+5yHrX2Lfar+Llfdq/2zIv7l/eTPtI8oUKCX00TZPqMPdn/3R+0vzh62ZGFChUhkO5RLzH2oHL//AHo9fSVChQhdy19gluP3kdsvzj2/v3phQod4J4+o/9k="/>
          <p:cNvSpPr>
            <a:spLocks noChangeAspect="1" noChangeArrowheads="1"/>
          </p:cNvSpPr>
          <p:nvPr/>
        </p:nvSpPr>
        <p:spPr bwMode="auto">
          <a:xfrm>
            <a:off x="101600" y="-15398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2" descr="data:image/jpeg;base64,/9j/4AAQSkZJRgABAQAAAQABAAD/2wCEAAkGBhQSEBUUExQWFBUWGBgYFhgYGBgWHRgYFxgYFxcYGBkYHCYeGBkkGhYUHy8gJScpLSwsFx4xNTAqNSYrLCkBCQoKDQwNDQ8PDSkYFBgpKSkpKSkpKSkpKSkpKSkpKSkpKSkpKSkpKSkpKSkpKSkpKSkpKSkpKSkpKSkpKSkpKf/AABEIAMgA/AMBIgACEQEDEQH/xAAcAAABBAMBAAAAAAAAAAAAAAAGAAQFBwEDCAL/xABIEAACAQIEAwcBBQQGCQIHAAABAgMAEQQFEiEGMUEHEyJRYXGBkRQyQqHBI1Kx0QgzYoLw8RUYJFNUcpKT4RayNENjg5SztP/EABYBAQEBAAAAAAAAAAAAAAAAAAABAv/EABYRAQEBAAAAAAAAAAAAAAAAAAABEf/aAAwDAQACEQMRAD8Aubul/dX6D+VY7lb/AHV+g/lWzrSvWWXnuF/dX/pH8qgeMcz+ywI6IpLTwx8hyeQA9PK9ES1A8Y5Yk8UcUjFFaVTrFvAygshueXiAoKTzHOd1QEAx4zGOpuOXdkC3pcmrT7OGL5VhS437sblRc2JAufYULZx2e4VCe9xsapuzkjU7MedwGsq+25qcyfFSzwwwZZII8PCoSTFNEG1aR92BJD4v+Y7DzNAZrCD+EfQVhsN6L9BWzC4Uqqqzs5AHiIQFvMkIoUfAreIt+tBHSYcdB/D+VNngHOwP93/xU20XqKbSYbbYDaghWi9Afgfp5Vjuxtsv0H61ISRdBtXlIKDXEotyW3sKyUF+S/QU7iwR/d2869jDEnkfe1A0MQ8lHxTjAoO8GwHPp6GojiTiKDAR95iX0gk6VHidyOir+twBQrwf2oS43MoYkw6xQP3lyzM8h0xuwO1lXdR0PWgtmsGs0qDFeXtbfavdQWa4p3xK4ZbhWQvI1ttOoC3vsR/eoJXuARcb3rX9lpy5Ci5IAHMnYChLMu1HLYX0NilZgd+7DSAehZQR+dUEoOmtcsy+tMMq4jwuLuYJ0kPUA7/9J3pzJhTUHoyCmzTb1uTBE86X+j/WgGu0DNp4cvlbD3DkqpYc0VjZm9NuvSqYwGWxTSlkxGuQEfs216ix8jazb+VzXQWY5Qs0LxSjVG4swBI/hQrhOHcNls0k4JJ0hYdQH7Jbb7nmbX3O9rCgbZBJniwrHFDGI1vpbEt47XuFIvqtbzUGiPhjjZ5JjhMbEMPihyAvokH9gnmfyqQybimGYWRyw28WhluSOvhAHvTzHZfh8WAsih+7YMNyGVvMEWI+KKlKVYXlTGbiDDIxVsRCrDmDIgI9xeiHpWvEi7Ha/pWw0rUERhhKCveFh4kADFCT94t9wWty29KFs84iTHYfE4fD65CpaNmtZdYdbKB+Ietxyow4gzFMPhpZnNhGjNf1tYW9SSB81UfAOVwrg58Ri9LC5mQd4obwi+oWYEMSbb2NA94d4WhbUuJhjKxPdFdnkLuRZmkEV0CgW0pY+t+dHccLlWIICC9haRQegCqzeEDboBc7CnvCms4WN5Dd5QJG9NfiCj2BA+KligPSgGs1VjOCpkIWwIUzBSb3sQsLDkfOprFzKItROi42vdd/ne9ZzPN4cMmueRI182IF/YcyfQU2wnFWElF0xMLezqCPgm4orRms6/7xwbX0qXF/Igp93fe/kKeYR1ZBpJYcrtqvfru+5963YHM4pgTFIkgHMqwNve1OCt6CPki3oE7Tu0Q5bGiQqDPJcgtuEUbXt1N6sh0qlf6QeEiU4WVvvnWmw5qu4PlzNEB2VytmTPJj8dNq37uNDffpsTZV9AKFpsylhmZY5pVKsRqV3Um3sa0rmsiD9n+zB6qNz/e5/SiPGcN4mfBjESh5ZmZdIFmbQdtRCE33HUA7VVD2YcQTzyK88rTFdgZDq28jejbsXx2vN8Op5jvreo7iTY+dAmNywxbOSGuQy6GGm3Lc7G9FnYtb/TmFt/8AW/8A55aDqalSpVEKoLOMyXDYhJJLlHUoCAPCQdRvuLgj+FTtQfF+CaTD3TZo2D3HOw2Nvg/lQBnbjl882EiMUyRxhvGpYqXLW0kdCALkiuecVg2jaxsfIjrXTOZYzCZjGMJPJZwFdZfCoLC4238J9Da4O1D2SZBLhsTNA0MbqLsoVb+FuTqT+H8wb+VBVfZwztmOHWNzEzSKNSi5Hnt1BAtXV+mgLhbsnwuFxf2r9o0lyyAnwpf25nfa5o+oFavL8q9UiKCNx0+hGY8lUsfgXqoOJs7aaJnZzuQTY7bnYW5WFW5xMQuDmJ5aCPrtVITODHYDWVkA0jqNz+ooHuT4oOmm+wtYMq3B81awO/kTvR5kGTTEiWGVkuoBDL+zPMXAvsf+X6VV2XY6dSAqkWO1x+K+1vW+1TeS8f47+pCLC4lLOXG/PdNFhZT5/NBceJw7fZ3VpPEUYFwAtiQdxXKo4cBvszm5uxYC5vz36etdJzSvIl5QhUjkBtuL2PU1WWcdmiSzM8Uqqp/CbnSeoB8qC86VKsA0FcdtecouFTDksGkYNZQSSEI29Lnz/dqqMgjglnijPdyM8ijQ0ekvvzLjvF263Vat3tHLCeMrceA+La43IsCRz9qguEMlilxkDlRrjfVfux+FWIu4UAsfU325UFuRRhQAAAAAAByAHQU2zTN4sNGZJpFjQA7swXl0FzufSnhrnn+kFj5DjUjMoKIgZYwpGnVzJa1mJsOu1qKGeNOMvteMmlV30lv2Os7ooFtIFyFvQpNiyxB3uOt6fZRk3fEk6rDoBz+egqZXhBCRc6AerMq/m1h+dVEJg88mU+GR9yL3Oq9vO/Tarp7LO0KSXEx4aQ3WRXI31WZRf10iwItVOZ9kEmFIJHhYbMCrA3/tKSK38P5y+HdZsM7pNHuL2YEfiFva+3WoOvCKiOJOFYMdAYcQmtbgix0spHVW6U+ynE95BG9760Vr2031KD93pz5U6tQcocbcNSYDFyYez90CTECSQY2+61+p8/UVH5M8sEgaOVVDXDWY8v7Qsb+g3rovtZySCbLZZJg14VLI6AageVt/wna9Ut2c8Ld/OTKEESBSsjNGURyQQGja+u4B6WHWgLsZwpNjcudzLGz4f9oiEhpALeLvQGtGSLkKbkW6Hao7sr4clTNcPNKGAHeCM6X0vqgluQ+nSQBtz5mrZgzODC4dldi0O93ZY44wCNxcaVsfa/vUZwbx8mIkjgRoyPEoCm9giswtsLrZbcqA7pUqVAqwazSoK64y4LK6pYAAj7OLDwb89+a/wpvgsEkcKmQ/tNQGrUWtGTe63I0cgLjcm9GnFzAYSS66gdIIAuSCwuBVcYvCYuckwxNJst90QomohVQgAtzv05UEphe0nDx4wQqxbxhHlcEDSQTpjUHbSbXJG+9HmU53DiU1QuGFgduYvuLg1zbmHDuKikQyYSdf2gLuUZjcNZtLD8JUjar04LhjDMYl8BHMEgAg2I0G2k+lqAtFZrFZJoIbirDySYZljGpgQxX94A7gf46VR+ExzpMxdQo1MCW8FjyNww6Cr8xGJY7IAB1dtgPaqu4yzjKImLYyT7dKGLCJDddXTVbY29T8UAxi2xMmKw32JDigCGfu7Mp0nk78ltva552qy+KOHYsQ0cmtop1ADCOMTMw/dZRtf1vVQcQdtGJde6wiJgoeQEQANvfkPgUM4bjLHrEVTFzqlyxAkYXJ5m4N6C+sBxlgpIzh/tLxMp0sJomjGpT15hfrQnxXwRmM+IMmElR4SqhCuIVRsN9tt73N/Wq3y+TEdw+IaVlUAlWPiZnvyJPPe/M1rlnlmPeGYRsQNQBK7+dhtvtQdeUrVmlQVn2y4aVI48RHbQvgfw3KljdW58r7cutA+A4mkWF1U6JH0thnCs13QhjEbnSt7c+frV9ZplqYiF4ZBdHUqfnr7jnXOmeQNlrzYScagw8G2xN/2cinpQdAcM58uMwsc6fiHiHVXGzKfIg3qmf6RGHRcTA4jAZozqkud9Jsq2vbbff1rX2a8Z/YnTXraKd1WZmK6Iy2ySDQPDvsbnce1Wrxz2fw5pGokJSSO/dyLva/MEfiHpQc15Vk800QEZQAbkMQLm56nrRN/wCh5JMuSd5kRA7LqJuBvtb8971u407N58tRTrE0TeEOoKetmUk2Y9DeobK5XsRrchgRo73EAeg0xpp+CbUBZi+DtWUk/bHxLLvp1BkjPTQG8YNue9vSqlsQ3Pr/AIvRvkPeRuwe6oAWZTc7AfnRn2V9lKThcdiwrRsS0MJFwRcgPJfmPJfr5UB72StqyqFzrJcsxLtqub28OwstgLC1GVeIogoCqAoAsABYAeQA5CvdFAHbFnhhwDxrYGWynV+6bk6R1+6faq54DzrGR4GQYJEu8rB5X7xwgAXSBGvhud9z5cqe9uud68WkKm4iXfy1P+trfWvfZpB3eWFmK+ORmUML2A8PqByPSiIfOsomk8eKnbEy87u11X0RLaV+lSPZMYkzONWePvmMll0szm0MnI20xqFudzc174gzE6Lk6bA3t5DrvvQ12Rya+IIH33M5H/48296Dp6lSpUCpUqVUAfa7mDwYRJUsQr/dJIu5HgO33gLE2qoMr47x4l1CfQeoVVC2G42tRT2656WxSYcN4Y0DEf2n8/i31oa4U4CxuKsyQsqH8b+BfjVu3wDQWTwhxljJcPOx7uZ4hrVFujOpG9ulwb+9xRXwfmbYqJcTJD3JZbLdhqYX5soG3LaoDhHhiLAS6TiO9xLKR3cekbbFue/Qbk0UYnFEeEEKfJLeH3Y8vYCoJOfFpGPEwH6+w5mozFZwxuES3q/6KP1IprGwG43J5sbk/U703mxG+1jQDvaRmzQ4CV2Ys72jW52GvY6VGw2vvXOmKXxH1q0O1rO+8nWAfdj3PkXYfoKrTFRXtbc+VB4JHdm4Jba3p/nSQ+A0+x2XaIVv94kX/wAeVN0wptQbcbO32eNSxKjkLkgew6VHiS1Ps2Fgo9KjasV21hJ9aK1tOpVax5i4BsfXet1YArNRCoE7XODBjcEXQftoAXS3NlG7J+o9R60d0qDkvhbOjFII21NGwZGjudLBwVBZTsbE33G1GHZ52wzYS2GxQM0CeEHnJEBtYf7xR5HfyPSt3a52eLh5+/gOlJix022V+bAEcgeYHvQVj8177QSoBRAp66t7X872tQdDcSZ1hcVlM8qMs0bRMV331Ly2NiGBF/iufocw3V/sjuSOa3sSdvw3pnPgFI1b3Psd/wAiPmp3JuzmXEYM4qNwAuslbsHfQfEAFv8AW4oJHKsDi8RN4sLYad1kATUqkHuwr213AtYXveuhMvkVo1KWC6RpA5AW2HpblXPnAuTYSRlbEQzF1GomzafCdXeBzcgBee9tquHIs1wrgCCa9reF5GJ3321FvMbDagKqY5lmYhAuL36bDa9utKXG6BudvcUNcaZiHw6upsNLtvcWsOtvUUHPXFmaHEYuaU28UjH4BsPyFWDwfvl0cRbwgI5tubtqO24AO3PnVT4qbmb396s7gfGyfYFUpIAI2AIAsQslyAW25Ny6770GOJpUMLFkkCHwks6qSDtuzKQDUx2SZnh/tEcUaY1d37sNMJcOv7N2baPSNRAO7A78rUMcZ5oY40ILqt9gpCn1be4+tNOyLFq2e4bTq376+oLf+olP4QKDpylWNVNpsegOkHU3ku5Hv0HzQOSa1YjEhVJJC+p2/wA6jsRjSPvusQ56fvOR88vgH3rXgsujlvKRqH4QxLbW5knqa0ATOuKMqwMzyd02KxTHUXcFtzyIZ/Co6DSKgM24uzbGjUsUsMJ6RIfzYbkWqV7QsnGJxEYC6YohZpAtxrO6x/NrX5CjvhbCBMMvqKgqvgaSVcWdCqX0MD3pYW5XJC+In02o7jwk9yTiypax0xxRhBboA4Zj7k14xeXxfa5MSSdbDTqJIAUC2lVG3TnUPmvFix3WPY8v8z0+Kgl8Zj5owS+KHLl3EOw8zysPe1BmYcWz8kxAP/2Igv8AC5/KofMM0aQ+I3626X/U+pqOkfagg+IMweWdmcqWuLlVCA2G2y7CmWX374EaTsea6h9L/nXrMyO8Y+tbOHtLYhQQG2OxYrfbzFFb88DuhOlAFsfCpG3rvUdHPvb2o0zCMmKRAQilT4E8K+Yv1bl1Jqv2a29ES3EWEUKjqukcuer5J86gaJM7k1YZD6j+FDVWK7WwGZRzpridZF5XUg7jmDbkac3rkFM/nBtFI6E8yjMhIHIMVIJqRw/HGZoRpxs4tyBlLj6NcVEdW3pVz3k/bLj4SDM64hBuysqKSvUK6AeK3K96vLBZ0k2HSeMju3UMCbDY+ZvsRytQNuMcgXG4SSAmzEXRv3XH3T+nzXME2CZJjG4OtWZWXlZht163+tdTridYDKysp6qbj13FU32x5UYJxiY1A7w3JKg7i17g7bkDp1oBLB5bM8RfuZSoNtQRmAI5gkA2q2ezPHxrgY4kv3iLJI22n7zk2Ht5EVSceaYiJvtMUjx97szRkr4huVNth6UXdlmXT4qYv9qeFizoGXQ12Caruj3Vgbnp0oCnM8dNBjmwwf8A2bFFbK130CY+NFBtpBOr26UT8B4DTENSKqcog41SKtyNLO3TqAOV7XqDzHhzM48RCHxUM0e5aV8NAGQKQSq7Xt+vKrIjwgYA7qbDYAe/UXBoNWMTwHbfSbAbfW1Vfx9mmjApbVY31W6qzAkedrX3o94g4ow8MUyiQNIsUhsviIKgixtsDc8udUlxnmIlyvCuGOru9DKfRiKDzljYOB/ts+G1RjxRoGULcna0f4ja21wBuaxlPaG2IzKLUtov2kaKWsFVwdrLZb3A3tQMJnl0gksEW1thYdLX/jUjHkhjKynSAGUgah7253J+KCYz6dcQZrAgL4QOdrG+1euzH9lmuGkA8Q70abHcmCUDZAW68gKFjnEizM1+bG69CCdxajfs2xMcOawTNIBEBK2tiNh3Mg973IFqC73jxc34dCn/AHhMS/8AbQl2/vMPavGLy6KEKcTiHJvdIo/2Vz5Kkfjb3v715HEM+K2wyGKM/wDzpFOtgescfQf2m+laly3uCX0Ozn70j+Nm92PT02HpQZxUjGCURxLh1ZGtyMjWF/ER5+Vya18O5wXwzG/MDb+VRea8ULGLk7+XnURwtmJilKOCgbxBWB+63I+1BJ55niSKkSE6dSh9ttt9/pUpjcwMGDMh2VbKB5k0K5/jSNcMahFVgWP7z/e2+tTsifaMplU7lVDj3Tf+dAGZnxFJJffSL7Drb/HlQ/JiT8VvbDs+42XzPL46n4rYkKxg7aiOrch7Ly+tAzihZ9wLL+82w+p5+wuadQ4SNdyO8Pm11X4QG7fJHtXpcbqALbnzP6eXxTXE4oAHcD5tQCvEv/xEnrY8gOg5AVGZfOVlRhzBFv4VM47CLLNdn0IdOpgNR22Nl21Gm2ByRnl0xK7kHwgKSx8iVW9hQFEk1wfYigUoXbSoLMTYAC5J9AOdXlw72QTTWfFN9nU792p1P7X+6v51Y/D3A+DwI/2eBVbq58Tn3dt/ptQUzw12QYrFQIs4OHTa9x4/ax2X5+lWTlfY5l0MYRoFlI5vJ4mPz+go6ryRQcbT58SLKum/W9/0FPMgwSYp+7M0WHNhp7zWQ3nYop39KHa9obb1VXBhOwzFOl1xOFYHreXr/cqKxea4vKUXB4iEFoyTHIXJGgm47vUhW17m/PzqwOzLiwSYVLtuBpJPmPMfrUX2n51EVMUyd9C99LAjXBJ5oeqkc1POogh/9TzYfDArFDIkfdq1p5CR3i6g7H7NY39K98acLYvMcPGoGFhC+K5llkuGAPLuVt+dR3Z1joWgidpRpaLupB0DggXfewawT4qczvicYSJgXDaQdKne/MAVRSx4QxEAkhMsRjfdiNdgRezDw7Hpy35V7yPL8bC2mHGdyNQsEaRQxNhchV5cudasdm0jts4ALFiANt+Q9qc4XESgCxAtYkk7D1tUFnZT/pHvAks+HmcDUjM7bLexDqsF7mwYE2qRnzvG4iSaCFcKAqkOwlnujna4ZYQb36W+aBoc2ndrwPaRyAxW1/FsfY+TcgKsjCYN8NBAAUjJILlQ7Fj/AGn3JBN7kiigY9kOMCFTLhgW1gEvL+MeLnHv51F8RdlEsWCQSz4dFhBZnDSsWBbooi9bDnVoZvkOImxMMqzAIn4bbAEWYi/Mkbb1M4zJElwzYd7lWTRc8wByIt5Gx+Ko5EmRY3so5dCST8+Ec/atU4LkAADcnmTz+KKc/wCHnimkVgQ6Mwvb1/hbeotcqI3J3FRHnKspDue8CsSAB4ivz9w3o24J4VOGmedzHJEqEiO7MQxdNJF1AuDQ7h4N9ufSizIp5FScOLWhci9/NbUBHhu1CKPADGNBIQ0hisJAp8r8rEbVESdsX2mQwQrOpNwNTqym3soNqGXyhpcnwps2jvXLFQSSS3JL2W58zsK14HMMDglSZoFZyW0wMnfO2k2DSTuwjQE/7uLpYHrRRjkUGrupNBklkdlDOwCxhWKl9NtgLHf4p7mGXOJRK0isR5auRPS/OpTBYfDYqKPFYdu78PhKnTYE+JGFiCBuCDytt51ozcM8LphHDzEAK77RpvYkswOogb2ANED+bv3jFgLBrXN7Db/KneX8S93C8KxtI7KV8Pi5jnYC9q35Rw2yxj7QxxT7hnUGNBv1tZmHrtepPHZnh8KLSTw4df3YyL39QooBFOHsS7DUEiBF9Urqm3/KLt8Wpvj8lC7d+r3/AHY5LfBIF/pWc27T8En9Uss7X+9/VqfTkCB9edCmM7UJiT3MMUIPI2LsP7zH9KCXwcMce0jFwP3CoP1N6l8RxBl6xFHw+3Pc3J256hv+dVhi+JcTISWmbfnbw/8AttUa8hPMk+5vVUfJxFliya2w87LtZVlUD5LAn86Lco7dMDhV0wZe8Y/sulz7m1zVJGlQX5/rJQf8HL/3E/lS/wBZKD/hJf8AuJ/KqDrFBfv+slB/wkv/AHE/lXr/AFksP/wk3/Wn8qoGlVUq9KK8VvA2+KlSn2UcRTYVrwtYHmCLg05zfiqTFEd4ALX5X39D526VE4JUMi94bJqGo89uvKj+aDCNFbXhyoB5MEJBGw33vegguF4sTpd4H0KL6tXJvIW6+9SuK74q/wBomXwrqFuW5sFHnc1DycSCMCOIAoo3G9j+vzUVjsY08moqF2AsOVhREhhMVqBIsQtr8+psPzpZjji693vYHcL1Pv5UyTB7i1SmGy8kC5tUHvhPGTwS6o20AdDvf0APKr64MzQzRd+zuxI0Pc2BbqCvJCNrcrjlVMYWJQP51P8ADWfy4aUmJrBgAQd1YeoNBe6Y42HgYrbYrZh9a3wYlX5fTkfpQTlWZwNYvEYWO+qJioP929vyqE7RM8fCy4eaJ3AZWFr2Y6TcnbmCDzoqR444J+0YmSRTpZ4f2diBeZdrOD0K6R7iqlyuG7qWtuSGU9CNrVK43tDeSUyNKL8lG/3R0970Kw5usszmbFmJTdtQjZ9z+EKpGwoi48l4awbFZG0XA5agN/miLhvJ4hKHDozjWNN1Y6WA2IHOxFc34vNFU/s8Q8m4veMpYdSLuaL+y3MlkzHTd5FMEwItuSbAWF/Y0VP8T47FvjZZHmRIIRKEijKsRGoOp2A1LETdVufEdVhVTYDAz43EAKryMxF7AkKPU8lUDboKvLFZTgcHCVmjgiRti+JJ1SKG12EQ8TG4BsEsbC5oMzztfSId3l0QW23fOioB6xQL4E/5mufQVQXcN8OYfL8tX/SjQw6y0jRtYsWY7AKN2sthYX61CZ122YWKy4PC95p2V5fAoAFhpjG4H/TVQZjmUs8hkmkeR25s7Fj9TTagKs97Tsfirh5iin8EfgH5bn5NC7uSbkkk9Tuawq3NhvRdw52ePiLGaT7Op+6ShYn4uLD1vQCFZtVj4HsnmWQCSPvYifDIjWuDyJUg0exdhkQUE8+v/jeg57CGlpro3EdmGFhQs9lVVJLbbW87/pQBmeDwDv3WHgxU79DHENN/dmBt62porClRNnvC8sW7YaaIW/FpNv8ApJoaYUGKxWaVVSrFZrFBmt4Nk9Tt8VoAr24PWojxSrFZqq2RpcipOCC3r7VHRWBBvRHgkDDZiprLLxDEp5OB7inaYcg/iPsP1rTLlrkGzn6VqjmmUgFiRttQSwBBF/D7+Jv5CnKqLXNz/j8qjRJY8qepiRaoD7ghSq67kC217W+lt/rQTx5xJPNmLM63jUaEuDYBBcsLcrkmiHhrGFodCltidhvfy2rziMG8k6QspUtcctwNLG+/S4qoqiaUOw2C9f8AxU3iuz3FHDLi4lWeEi7dzdjGfJ1tce4uKhhEe8KNswJU36EHrVldmmYzriG7p9K+BdIFxt10/iFvmiqrhkMZPO5Ftjb6+Y9KmcjzySIYl4T3Ld0SGQlWW8kSEBuY8JI+a6RzPsvy/FXeXDp3jLZnjugN99QUG179edc8Zvw42DkxcZHhER0nnt9oiUX+lVQxiMS0jFnZnY82Ylifcnc1rpUqqlTjBYB5W0opY+gvTeuhexfs6WPCLiZ18c3iVSBslxoPmCefyKiKnwGXrhPFOyI45I4bX5iyaSQD+9b2qcj48w9k1g6rHUQrbXHQnmPgfFXVnnZZl+LuZYTrJuXV2DX9yTcenKhniPsOjxBumInXcHxssouAFG3h5KAPage9mvFSYgBQ+sNv5WPQW5g+lWLQLwD2YJl8jyF9bMALaFUCxuDYE79KNMbfu3sdJ0mxte23Ox51EV/xvxIpkGHFjb719/W3nfy51EpxL9lIBTxMNSoBuRbnpAuRy5A0J8LZgHzYNIA4JkRdWm2s/dJvt0JpzjezidxMWkiklkbWP9oaBEDA/eRowWf5C0GribtMXEDQ8VtjzUAgH924vVU4pgXJHK+1SuZ8KzwNpIVyOfdusgFvVCaY4rK5IxeRSvoee/W1VTM0qVKqpUqVKg9RDet+Ka4rVDbrSma9RGulTrCKljqFz/CvDQDmL001qBqby7EcrVCg1O8LZYcRL3asqta+99x8VKifwpuN62PGPSrDyLscuoaXEjlyRP4lj+lY437Oo8Jg3mikclAL6tPmB0A6UFaTAXp7luSYib+rjZ/ULt8sdhRlwlw7EQHZA5NvvC9HOe444fByOANKRP4Rt+Hb86Bl2X8INhY3ldwzS2soGyhSd7nck+m21b+MGjXHYNmIU3OpjyCgjn9TXng/jPDDL4mlmRDa1mYAnyst7n4oC7TOKosXi0jjl7sRrbvGViLncgqvity6fFAPcfZTAmPleKzJI2tSu6+L72/nqBqDyfNpsHP3sY1AnxKfL09alMuxjxzW8GIVRqbSrEFB946XANhUlxymG/2ebCJpWVbMi3sD7b2oCnKe1RsW0eGhTS27OZDoBRRcoCN9+u/KoTtIzgYqDESqiL+yVCUN76Z4bX6fSq/hmPfXa21/8qm8Xj9WAxS7bRr/APvgqqAKVKlVDzJoA+JhRvutIin2LAGu0kQKABsBsPYbCuNeG8EZcVGqhmYuukKLknULACuy6lCpUqHcRmWInxBiw1o40/rJ2Gr+7GvIt77DnvyqIIq14lbow8wf4UxzrMpMPDqjgkxUnJUTSCx82Y2VB6/QUyx3FX2fA/acVE0DWN4iyuQ29hqjuDe16ooLJY9GZNFJ4T3t1BsLtflv53+a6Qy3DaYlB3sAPjyrlDM87XEzyTNdJGJdd9ufQje9Xn2McXYnF4cx4kXMYARyLFlG2/nbzqA/xWHGkkAXsbG165p7T8R+2YW3vzta4510tmLgRNfy8r1yx2izBsU1jf4A/hVUIGlWaxaqpUqVKg2SQlWKnmDavBqUxWQyJGZG6Ecr8j1qLNRE5keVloy5VipNgR6cwac4uRVAULbz2qd4TzPCnCLEzBHUNqG+5LXB+lqj8wwCBiVN1ogZxcQvcbenKvWT5iYZ45AbaWF/br+Va8TJ3jgDlew/makc44Tlw6K5s6EfeXcA+RqDqHgzMO8hG99r3+P8qfcU4AzYLERjm0bge9rj+FVn2M8QB8OgJN08B+OX5Vb9rj0NVVXcEteFPOw/hTrtKxVsrn3AGgf+4U1yeIQ4mWDokhtv+G9xUjx7gDPgMQirqJVbW/5xURzauLKsG8uVSE8xZ9V73N71I47gKdeaMN7edR+Ly94iEe//AIvQEnDmR93FJiHkYHQdlaxseY/hUFlnEkyCVYzYSeFb7lQTvYnqRtUhgA+hlDXUixFQ0uBaBh5Hce19/mgl/wD0rI0QaM3fqvn7etNMMrd1iUOx7pQb7WPfwc78hTnLs3kiYWN9+vX09DRRnGQKcvxWOL2k0xKYwwYKrTw7tYbE2vzqiqXSxI8vLevNboWGq5G1m9eht+daqKl+GuJXwUnexIhkAOhmBJQn8S2I3t53rr7LMX3sEUn78aPt/aUH9a4qrqTsY4hGKymIE3eC8L/3fuH5Qr9DQF2aYwxqukXZ3VFvyBbqfQAE261uw0IRQoPuTzJ6k+prXmGE7xV2BKuji/Qq17/S9BPFPZmsmYR5hEqysCDNh5CNMoAtdCwIV+WzbGw5VAazZxAjaWmiVvIyID9Cb0yzvFYJo/8Aau4dB/vAsg+hBr1gIUUkfZBCgUEMBDY35rpQ3BH09ajc2gy6SQifDJI3IscMzjly1hCPzqiu+Mzl5OrCDDqRuQiou45EAjb4p92Z8bwCUxSMsbMLLe1jvyBFBnaNgspjBGHSeOYKAoMTxqxLbs2sA7LtYAUO8BcLvi8Ui6zGtwb2uSelh5crn9TUR0PxpxJHHEY73ZlNtjb6kWPtvXMXEeJ1zMTe9/KuhuMsFEhwWFvcIXlkLG5EarYk3PItYb1ztxDiFfEyMttJY2sLC19rUVGXpUqVaCpWpUqKu3CY+LFwtFIukupUgfp5ee9U7mmC7qZ4wwbSxGodatDMYlgTl4vf86rfNkOssbEsT7+9ZZeeH5dGKiYDVpYGx6gcwfSrIxmKhmHihRD/AGD/ABHKgzhAjW1x6X8qLhEedwR5UEf/AKDTmFFibiwtf3rY0TIjAcrHbmDUphiznSBt/Gt2MyKYAsqEqBuR0+KCF7KcQ8cs+1gNJI9bkcq6KyzGq0QII5b1zll+aLhcSrEWVwVkJ6DmrfBqy8vzVUQtquttrH0oIfEY1pMdO48Ld4Rt1tyo2iYnL5nH3tDHcciouP4UCZBPrklcggmRh9KPsyxgjy2Q+aFR7naiKyTiTE38Wj6cqCOJ88E8jSFkuBpAX0p7xVnBjTSo3bYny/8ANBuGwLyEBVJv1tt9aqwU8IAaWZiSWbcdAF/n/Cp3N4onjvciRTdRbYryYHyqOyzLhFGAbjzp/HYqd9ypH8hUETLh1QKwsAPvX9KxJxK8uGxqKbRNHH4bc+7ni0m55feqCzbHEoEB2HOpXs54f+3Yl8J3ndCWFvHp1W0PG/3bi99FufWqBVTzPp+teasrjvs0gyuBL4lpnd7OAESwAJ2W7He/Xyrfw92X5fi8Os4zBoha7RukRdRe17K99NwbErvaiquq/wDsE4Wlw8DYuWQqk4AWLoRfwyNfkTuBboaC+Guyr7Xj9Ajmiw0ZGtpj4pQDzSyLYMN+RtfmatjiPLHw0kP2a6QmFoGRRcKUUtAzG5OzLpv67mgPKxTTKMzXEQRzJ92RQ3sTzB9Qbj4p3UQqhs14aSbUQEVm5t3asb8r3Pp0qZpUFAcc8AGFhuzljdVVNKg3t4QDYk+VZ4ESPCYxPtJta7tq20lb6R8c+XQVbfG+dw4PDtPIAWAOgddVtiPK1cq5tnjzSM5Y+Ikn1vQHPGfaUJ5cRJGP66yJfmsMd9O1+bEkke1VszXN69ShiAxBseRtYG3O1a6qlSpUqoVKlSoLEzlZZJNKK7H1B/WnmRcB3OvEKW/sgld/cb0qVQHWX9nkDICg7vrbmPXfnf1rziuDdPIrtvblelSqIhJcrOrwgr0Pr7etO8NiwPAdQ+vzSpUEdnHB6TgMJAOp8vmteFwLRRNHqDBWIFhyG21ZpUEzleXFBr2s58+tTPFWs4RIUUtcgnTvy/lWKVADS5SF3dG281v/AINa4MP15XGwtyFKlQaZ4vEADy5+/Qetapiw5WueVKlQBGNwbGcqBc3qayfAGHC4rFLIEdUVYl2Jc9/CHYA38KjmbWN7VilVHjO+NPteF7uYyNKCpDtZr22NzqGnbkAp+KHVxK92E076rlvTyFKlVUdcB9omGwferiYpJkkvsoUG5ItzkGkWA2FGub/0hcM8emLDzhvNu7AA89mJJ+lKlUAkna2EVhCssIXV3SxkKAWOpnfxWZi25BB22HUGX4a/pETIdOMhEy/vx6Ve/quysPp80qVBOTf0j8Nfw4WYjzLIp+gJv9a0t/SGgJJ0YjlsojhAv6uZGJHwKVKgqzjXjubMZdTkhB91CQbfQAflQyaVKqrKvasMaVKgV6VYpUGaeYZoQvj7wn+zptb5pUqD/9k="/>
          <p:cNvSpPr>
            <a:spLocks noChangeAspect="1" noChangeArrowheads="1"/>
          </p:cNvSpPr>
          <p:nvPr/>
        </p:nvSpPr>
        <p:spPr bwMode="auto">
          <a:xfrm>
            <a:off x="304800" y="-158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56792"/>
            <a:ext cx="2061384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 bwMode="auto">
          <a:xfrm>
            <a:off x="1060335" y="2844911"/>
            <a:ext cx="8448000" cy="1244452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김 구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</a:rPr>
              <a:t>연합국의 적이었던 독일의 분할은 그렇다 치더라도 적국이 아닌 조선의 분단은 국제정의에도 어긋난다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유엔의 부당한 결정에 의해 우리 민족은 남북으로 갈라져 미소의 대리전쟁을 떠맡아 형제자매가 서로 총검을 겨누고 동족상잔을 자행할 중대한 위기에 놓여 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3574738" y="1685322"/>
            <a:ext cx="7344000" cy="1057877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이승만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</a:rPr>
              <a:t>통일정부를 고대하나 여의치 않게 되었으니 남쪽만이라도 임시정부 혹은 위원회 같은 것을 조직하여 </a:t>
            </a:r>
            <a:r>
              <a:rPr lang="en-US" altLang="ko-KR" dirty="0" smtClean="0">
                <a:solidFill>
                  <a:schemeClr val="tx1"/>
                </a:solidFill>
              </a:rPr>
              <a:t>38</a:t>
            </a:r>
            <a:r>
              <a:rPr lang="ko-KR" altLang="en-US" dirty="0" smtClean="0">
                <a:solidFill>
                  <a:schemeClr val="tx1"/>
                </a:solidFill>
              </a:rPr>
              <a:t>선 이북에서 소련이 철퇴하도록 세계공론에 호소하여야 한다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431" y="2390873"/>
            <a:ext cx="2064502" cy="223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으로 구부러진 화살표 3"/>
          <p:cNvSpPr/>
          <p:nvPr/>
        </p:nvSpPr>
        <p:spPr bwMode="auto">
          <a:xfrm>
            <a:off x="442027" y="2563364"/>
            <a:ext cx="624000" cy="1044000"/>
          </a:xfrm>
          <a:prstGeom prst="curved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b="1" dirty="0" smtClean="0">
              <a:solidFill>
                <a:srgbClr val="FF0000"/>
              </a:solidFill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35" y="4729285"/>
            <a:ext cx="3175000" cy="1922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6" descr="data:image/jpeg;base64,/9j/4AAQSkZJRgABAQAAAQABAAD/2wCEAAkGBhQSERUUEhQVFRQWGBwaGBgYGBoZGhgYHBwYFxgaFxwcHSYeHBojHBwYHy8gJCcpLCwsFx4xNTAqNScrLCkBCQoKDgwOGg8PGiwkHyUsLCwsLCwsLCwsLCwsLCwsLCwsLCwsLCwsLCwsLCwsLCwsLCwsLCwsLCwsLCwsLCwsLP/AABEIARYAtQMBIgACEQEDEQH/xAAcAAAABwEBAAAAAAAAAAAAAAAAAgMEBQYHAQj/xABKEAACAQIEAwQFBwgIBQUBAAABAhEAAwQSITEFBkETIlFhBzJxgZEUI0JiobHRJDNDUlNyksEWc6Ky0tPh8CWCg6PCFTRj4vF0/8QAGgEAAwEBAQEAAAAAAAAAAAAAAQIDAAQFBv/EAC0RAAICAgIABQMEAQUAAAAAAAABAhEDIRIxBBMiQVEFYXEUMkLwUhUjgbHR/9oADAMBAAIRAxEAPwCh10CgRXQK9OjlORXa7FdijQLOZa7FdijZaZIVs4FrqijBa7FFIDZw7VwLR8tJ3roUa1nS2zK3pHRTHGuZijXMbO2lN2evPz51JcYnVjxNO2C27KwZSQQZBGhB8Qam7nNN67a7G6Q4LA5iO+ImBI3GvWopDIpTCupBDD2HwNcKdNS+Docb0KmhFENyDB2OxpRda9WGWOTo5JQcOzoowShFGUVdErE4rpWlCtAUeILE1ShlpQmgKWg2dtihRkShW2bQ2ZaGSnBt0XsSKeheQRRRitdCUaKNC2EC0dVroWlAtMkBsTy10pRwKNRoWxvfuhBJ9w8ah7l0sZNKYzEZ28ulICvJ8Rm5ul0ejhx8Vb7O0K4aFcpYUDaVxa5QoGFrjSB5Uvh7hI0iR9o8KZqdKNZuQaytbQ2n2StohhIrsUzwl2GI6b0/ivXwZfMj9zz8sOD+wWK6tdiuha6KI2EK0YLXctdy1qNYa3bmuUqg91do0JyCvR5pEvR7TTTIRga2KTcRSxFJutZmizhFdAo6rXQlY1hQtLrwi9eQizbZydDHQdf9+dOeG8O7V1UsEBMFzEDQnXUeFXzA3sNZ0W7bU+dxfZ1bwA+FeZ43xXl+iPbOrBj5epmPcS4PdsGLttkJ2zAifZ40xitl5yuW8VgLmV1drRDKVZTsYaAD+rM1k6WFJImfCPbXmRnaO+KbGUUrZwzP6oJ9gmrFdwKrhyezf1gCSomRHiZgg/E1L8hIFa5IgmJJIgAFoqcs1RbSH4lQHBr37K5/CfwpJsA4mVYRE6HSdRPurc7Vw9Ao/wCYTTHhjqxHzTAkRsPBpkg7VP8AUP4BRinZ1wJW8XuG2LhKtbBI6MoPt3GtVLjPKOFyMykh2jIE1gxBkCe6Nyenj0qizr3AUPh+Au3WBtozxvlE1I3ME9vR1ZSNNQRp038vuq6cFw9qwABdTOIB74Go028N6c8YvLfs3ELITbGdMpGkKJB8zJ0A8Kv4bxPHL9nolnjyiZ6FpXLXWFBa+hR5jYTLRlU12lFG1Zms6B5UKWoUQEeaMlAijKKYDZ0GjGgBR2FESwq0YCuAUcVjBrfBPlB9cJlE6gmfhTmxyezKF+UqBuB3o8CRUly5gVulwwYgKPVJXUnrBFS2L4IOyvlWKwhKyAxEKNM5luhjXSa+Z+oTcc7SPY8LvGincU5WfD27jpeVoXvBZBKkgHfpJGlV6whERvIg1ofOOByYFmBeZtgy5IMnWQT76z++jKFPiJ/lUMMnKOzopWOThHdgrOSSRuSd9tzVl4VytdTVLyKY6EE9dNAaqOBxLi4pRmDTuD7qunP2DuYcWXS7ehkkgufWnpEeXwoT5WooNolf/R8QdDjARGxtgjz6e2l8Hy9eRVCX7BIk96310iTPlH41mlnil6dLtwf9RvxrQeZnxFrAWL1u9dB07UzuTGUnTx0pHBppAvROLaxiqIS05k+rcZJ8NCI36+e1ZiMRev4tkLqjtmRicsaakSBEnLEjyow53xcMDcnMCJKqGA8ioBB86Z8AsTiragkTOxgxlJ0NPGHG2xUSDclXejIff5TXRyY+Rm7S3CAmAZOgnw36Var3CMxtg3CMwMhyX1ERG0DUzTfg/DpwzlnfOpcNDEq2VtJB+jpSwyyk1sMlSK067jzriLTh0ouSvrYo8RsRy0tbSgFpVUmsCxZRpQpe1Y060KwLIajAUZlg12qIVsLFGK13LRgKIthIropRVo9u3FBhTLJyfa/OnT6P3mrDjB8zeGg+bI38VFRHKCxbunzX/wAqmMdbm1d9gH90V8n9Qf8Avy/vsez4b9iIbnpR8ibb1028gxqqc08MyWbRj9EGGnQkfbNXTnDC/kpkfTB+Cv8AzNRvpAsn5LaMadlH9pK5sb2jpM84Kk309tap6SMKDw7MR3l7OD4SwBFZpyyk4lK1b0jD/h7Dzt/3qtk/ev8Aj/sT4Me4XZzXQPb9xNavzda/4Pr0Fv8AvCsw4PZm8B5H7q1nm5f+FweuT7xWm/V/fkz6X5MVtLJqc5dX8ute0/3TURaTvVYuXVniCQI0bTeBkaqZHp/gddF+e4C9vSIzHTzK1F4Fh8nu/vXvL6ZqV7A508YPTzX7Kj8En5NcjfNeB0+s1ceF3JflAnSiypHelCgpWzgifWMCpQ4S0ABPvr7DlR4VEIF8KXRak2wKR3aRuWYplOwVR22YG9cp0jaDu0K1/YUr2KU52nfMZ9s0mFq4c1cA/TIP3x5/rVWfk9LgzRyQUkNkg4uhCKPkpRUo4t1ayYmq0dBRhaPSlbdqg2ZIs/K6AWWJ6tpp4D/WpS9dHZss6mPvG/wplwwm1h1lfFuvWSOnhTJ+NZj6g09v293/AHFfH+MlyzSaPe8PH0Idc1YoHDdIzj7ZpLnLDG9YsorAZkJnfYpNMua+IA4IplgsRliejSZkDpNNOXMJeZFZrbkdCW0jyE6VFWo8i1DPhPKhtXUYEtB10MR199aBxI2cUnZOTkgE/RMg6Db31CcJt3LeKLOmUZGCkmc0spJMeAqew+HFxVuQvfgjQbdN/KhylLYsqRXcTydhbas9nMLgHdlwRqQDIjwmrFisGmIsLYLEDTMV6ZdvjXLuAAUgBToegHnvFOxigrCfpSPfvR5O9ivrRmHNPJIwkOtwuGBkFSCNqa8pWw3EAZkBHMx9XL/MVp/GTmw99ASWe2wAmZJBAA99Zzyhwu5bxDtcQj5sgAjckqdPcCarzuLGjtUXMYlVYEgkAdJ8f9KZYCcjKQRma4QZ8WJGhpK7xIKe8ijzmJ8elJWOLKSMttdTE5vt2qGNtNDTjaZG3Cu2n++tKDDg/SphechjprXUvmfbX2Sjo8BsfthGEQaXs2CdTTS1i4Mb0u2O8NKVph0PVseNCm9vFT0oUaYOSLjg4Zcp1gQZ6jUCqZxfhBS4wUd2dPZVlwHEUN11GYlCVaFJGY67+FdxqhmmEaJGrkdT0ANeB4XxPldno5sPIqGH4W097rUivCSBpbPvqX+QEn1V915x8IX/AHFB+HsOk+y++n9mul/UfsSXhfuQeKwbiJSKb/JX2IIqxgIrotwuGYyoV3uSB62wEdPj5V3ifLaXTmR7okDu9oyQPYykzp18aK+pL/EP6X7kanD1dFDq5gbi6QD63TNpt4U0w/L9pj6twaa5bn2b1ZMNwxlRVgHKIBZgWMSNe551y5w1wO6iE+BYfySvIySlKTkjvg1FUVTGcnKZJu3gsnKpMx7dac4blhlUBcVeG2gJj76sd6zlUl1yqBLHMDA6kCNfZS2Gwlu5bDKxmCfVKhh0idPeKm3PobkivW+XLneIv4hiBAl4gHadfEbeVROJw2Kwt20huv2bMAozSI2/n91XyyCFgJOpg5lnXX3io3inLr4gqWe4uQygUoMhMajqToNz0pl9zct7GjcJxFy7by3nRQgDENqSSSdDMnKacca4I5ZSmJxAILEy0idIiIjqKGC4ZdtHML19pGodrbA7DY+zpB86eYfidq65QsJXMGUgkpGnTQdTOvShvpGvZA3eBXzr8rva7b7afWqNxPLV4S3ym5IE9dgP3quV/BldMpYeIywdvFqQu4TNmAttqI+hpIj9egnINorF7gBBAZ8QwKyJceKj+ddwXARmGY4gDXZxO4218JqxX8CW3tt3RGoQ7wf2nlTa7ZS0c1zKgHV1WN9Bo566a03qNyRWsbh4dpnc+3emwWKumJ4dbcZkOf8AWCxIMTPeYaGmbcEUfo7kz9T/AB170fqWNKmmeVLwsm+ytRTmzZPWp4cLVfoP8E/zKLjMQtlC7o4Cx9FPGB9Pck0f9Sx/DB+kmNcKVjUChTDj3Ge8otPaAjUq2advAQOunnQo/rsYV4SZYsKttLtxu0Cm42uqiDsZG/Tx60tisGHuyrAKB4LvJmnaLrBH0j/emmmI4Fh3Ys1u2ST1U+KnWPZ9tfP6Z6N0NycQuJS2i2zhyBmuQJBgkiM3jA260pbvYk4hrZtoMOJi51OmmmfTWRt0pMcuYYFQbVrx2OsZfwP8VEv8p4bK2W1azRpIb6u/lofjT2gCuNsIbisXUOh3lQYg92DMeO3UVOWnDJmRgxnrBjfw8NqrfLeFFmwUa0x7zahUIMMR4zGlSGJ4XaugZ7YBE+tCkSWjY7azSOkNQrxq/ibaqbFkXySQygFYETMz46UTiuPxNvsxZw63c3rkAjIdPPXc/CkLfLeG/UQb/SI3zfiPhQflnDnZUG/0yP1vxX+GjySBRI47CyAjgFWJGgjoYO/QwaNwuyVti3m9VY1A1PTb36HxqBs8vAYsRbU2wrkd7P1G4Ox7wFTT8Lt6zbQewAH4jWkY1aHGNS4ltmRAzKpKrBljBhd9CajLWPxBwz3WwxW4pgWe9mYSomY8ydjsa6nArUiT1GnbN9Xp7m+NdPLVsHdukxfb6u/wb40bQKEuF377rnuWQhJ9RgxIjTUnfx2ocH4cUcXoZGuICy5SRnliWPeGmojrpTXi/Lh7I9gz5/AYhvDUxOpnp5094Vwi2LNrNaQsUWZVSdgTM9az0hh9ca4HjIr/AFtfAeUb0wt4282KNk4fIon57vZWgSI7sdfGlrvAlaMpdO6NEusgmNdAY8OlItwBf2l4D/8Aobb4+2jGvcViGB4jee/cRsObapPfOYh8rBRl7o3Gu9RnGMI128yOrgC3KMobLn7QHvTA0XSJ6ipUcvxHzt/pP5Q31Z+wP8RUDawxXFMMSLpQJ3BcZrngpIjTU/yptdoy7LI+IfswFGfKAIYFT1nWW8utRvEeO3bMFsO1wGdEYnLEfV6zT6zgLTqTZBXT1kzIwOnXQ0je4HcOgvYkaftf3o3/AOX4GkVWFhOKcaey9tOxL5yO8rHKsnL3u776q3N+PuXXFtUbIh3XMQx6tqNh0+NW8cEcAxexI3/S/vxP9j7aiOZcFdt2iUuYllJ7xLkgLJEGPEZfgaeDSaAiq8U4Ncw7BXESMw32PQ+Y6ihUrzg1oXlUTogmSxMkneZ12oVaMm0MMbXpBcCArKZmVuk9NAe0D9ddIoN6Qr06PdG/W0fZ+iHWmGN5Wu9o/Z25TM2WGX1QTHXwFIpyxiCJFox7V/GnSgTHv9O8RM9rc8tLf+DxpTCekLEie0usR9Vbc/atRi8v3/2TeHSipy9fJgWnPupqgGiYs8/3kVVFx9N+5a2mdNN/bTo+ke6SO+8de5Z/Cq83LWIDR2LydtKVPKmJG+Hux+6aVqAaJmz6RbwJl28otWj+FKp6SLkGbj+UWbR9v0xVeblnE6fMXf4G/Ck73Ar672bg9qN+FbhAxZ7PpEaQ7XGzQV/MWyIJB27QdR9gpV/SU8919NN7Ce/9JVNfhN0adk8/un8K43Drg3tuPap/CtwiYub+kh/2gnzw6/5tJ3PSVe70NbMnrYjTXX85odhVQODufs3/AITS1vhNwgns3/hP4UOEQltPpCYgA3EEiGIw7SJ3g9r76Pa9I7AAZ7cDT8w0wBAP52qZewLgwbbjw7p1pSzwi6f0Tn/lb8K3lxMWi76T70mOxMbfMtr/ANyuX/STcmF7Eg9TacaRA07TSqe+BYbow9oNcOEadVPwNHy4gLYPSPd6izG35t9tdYz0S5ziC4cvbJKZSBacBdSdJfUmd/wqrthSN1OvkaKcN4An3UHjiw2XW16QAgaDbM+Nu4P/ACrj+khpzZbRP7r7SPre34VTFw2uxoNhTp51liiCy6D0hydRZEz9G57uvX+dGxvPKOhXNaGbKCRbuggSCYkeUfdVL+SUo+Cgwd4oeVE22We7zThLzM+IttnLH1EDDLAA1a4p6E7daFU17XtoU/BezBstmN4tfTvgsyhbhPctQGkqhPd9UEqTNVr+kWI/a/8Abtf5daNjeH3Bw6+zJbA7JzpuJ1/nWVuutbFTXQGPv6R4jq6n22rP+XSlvma+DIa3P9TZ/wAFRUUtYC6583qnLlj19IzSdF3kjXyqnFALdaxjXc72VzZbYZScOn53QuJUAQJJ2OnQUyxvNt9GywgygSHsW1OaBmkADSdvdU96PuC50zdlm1IklSOnQneq3zxajHYiRHfGnh3V0qMUnKhn8Bhz3iIAIsmPG0v8qK/Ot4/o8Of+l/8Aaq+aVS+QjJCwxBJI7widFboDOo6wKrwj8Ck7Y5mZgWK2g6kZFW2YaSc0w2hA189aNxril0OcyrCwB3WA8epmffUXwbCF7yrBMkerofdV05uwBTBNKMua+pksTplbunpPWpPipJD7qyrJzUwEG1ZPme1/zIp1h+ebiCFtWv4r/jPS7VbYVyKpwj8C2Wa7zzdJBNu2SNu/e9v7WpixzPcy3SuVsgUiHxENO8d+JHgSNqoi1o/o7wso3dutrqAzhR7hoSf5VPJGKV0FMgr/ADw4bVFfQa9pfG4BI9fodPdRLnPZP6Fdd/nr3+OormZPyu//AFr/AN46VFEU6hGugWWfEc7s4ANvQbfPXfZ+tSWH5qffbKNB2j6+wzVeinXD0l13GvTU+6s8ca6MixcR5pZWIygxG124c0hTufD2UROfbgEZD5fOvoPD/Wn/ADnggMNaaHzZ4lwRIykxqPHp51S7ZAYEjMAQSsxmE6iRqJ2mkhCMldGeizjn5wIFsjwPasYPjBFQV3iruxZjLMZJ8Saa3NSSBlBJIG8DoPExQS3NUjBLpGsdBpoU8t8McgRbY+xSaFCxzVcBwJhhxaY50jKYb11nuyrRBIjSfjVD5x5at4d1gMCwYxqIiAoht5J6E6A1f+YcUDw26w8APOcy1lVnmbE2pCXnCz6pOdf4WkRSYo+5Pbsc4nke4omcs9HDKffpvUViOEOjhCAWOsAyY91WbC+km4qxcw9l/wBwtZ+OWV/s0nZ45hHvdswv2nLCR3bltUiCFjKxPXUU/rRvyaB6OcPkwygiG6g77Cs05/Wcfif6z+QFaXwzAJeQNZuSp2lWQ/bVUxHAr5x+ptvbFw6Z7TwACSGUkHxGvjUccnu0aldmd9nQW3Wyty4kd7CI2u4tnb/kY1XuF8Os3MQVvYIpbIOQgX0JOhCgEnMQATpGhJjSrLJatoxB8iWJxaT41f8A0nWR8iQf/Kv9x6ccP4DhLLh7eHuIw6/OED2zpRLeOGNuPav4djZUlkHeBMd0PmlZDAnuwY85qLknKzN9GKtaodnW5X+UcGltnGDzFVJAJckkDYQTqajuV+Gpcz9rgrFvKB9GZlmAKyPVhTr7Kt5gLRj629a2f0cWYw6+M/hU4/BcKRrh7On1F/Co/lnHy1wG2ttC02gqMoIGhKkgBlgBgR+v5VOcuVGUrTSMj5rs/ll/+tuf32qIa1rW9Y/h2Gyu/wAntm5DEFkDS2p18darfKGOtfOfKbFq2VC5c1u2pgl5Ow6QPdTxmqBZlXYGp7k/hjNiEOVoBBmDG9aliuacFbVsptBoMAZBrGm0GoDlvnxE+abPcZ2zBpJgmAEJJMka67RHWtKdoMW/ZDvn3g1y9hba21ki5JkhQJECSSANYqqcN9GOIvCRcshZgnPm1G47oI09tW/nTj7phlbLlDXF2bUx34MRoY3BqlYf0h4i0oS2FyAEKDJMklizHqdfKkg9ekFSJnGejK1h7faXbrXI1YIAsINXbXMdB4DcirBy7wPAJYS6bVqWBMuxYDXYl9JHXQVm3E+c8VeBV7ndO4AAH41DviWY94kkknUk6nUn2k09SZqfybviedsJbhRfUeSSQP4dKFY+40HsoUlP5G8pGv8AEsOOydYEOu0dRpPt1HwrB8XmR2U7g616Bxdsm2B7viprCOY8J2eJuoTMNv4yAafGqYsXojRdNHV6IRFKWRJFWYxt3JudLSEwbZ7u2oOwPsnSs/8ASRayYxyAIbXbr1NaZyza/JwviKz30oYZs6XSdH0A8NAfvmuPG9oN7ZVeGXSXyhzbJBgqDq30RoRAJ0npUo9+6qBu1xIIViCXIUMNBkIY9JB2PuqM4MneLlcwQZmX9ZcwVh8CT7qnuMMq4dQrd1rIcW41TOViG6g6+8HxrrUUByY45M5gvtd+dv3mUdDcYzv4mrxzrjz8iFyy7Kcw7ykqeuYEg1QPRzhBcvw23hV75lwRWy9kEgOcymJ0iCD74rjyOpWGroyt+ZsQd7t0+24/402ucXuNu7n2sT/OphuTX/aJ8G/CiHk9/wBe3/a/w1bnjDTIRcQZ0099a9yBiUFtUJ7xM69ff41m/wDRa4JOZNASdT9EFj08AavvLvCG+TC6p7y94DxymfjUsjTqg+zso/Nd/Li7wIkdo5GvTO1TvA+QjibFq8t1E7TN3SDOhI9+xqB54VvljlhGeWH7pZspq78GxQscNw90KGcLCkzAzOxkxvH86opcYpoFSk+KIDi/o6vW0e5ntFUXMYJBga7RVd4A5W4GXcERO3vq+YjiHyjht/EMuVyr2yRIDCQA0eOseUVTOUbOa8oIkFhWcri7BG72WHm/jBu4FQ4GZLw20kFWg/EEfCqCb3lWiekrhKpaR0GVWMEDaRt9hPwrNzTYugX8HWu+VcVpNFrtreqhLZeXupodukUK7mOVdOlcrmKI2G+e6Pf9xrCebT+W3/6w1t+NIygddfsBrGuc8vypivUSfbrM+dVhL1Uc8EV16Wwg76+0ffRGHlTnCr30MdVHvmqMpWzd+WF+ZSfAVQPSo2lgebfctaHy2gFhI8B91Ub0kWgbKsQSVIg+AMT9wrihpxB3JlB4XxdsOWKqjZ1KMHBIKn2EEHQa1y7xl2tC0QmVdAcveCzOXN+qDMe2mbUrYQEMIltI/nXbZqLn6L1+eJrTuIWEYzc9VVHU9SfDfppWU8i4zsszkEgeFarhMQt5Qw7yOinXqCW0PnXDk/cxmumNbPA7DiQHEaEE6g+BFcuctWQsksABrqNvhS+O4pZwqiZ12VdWPiST95pPh/HbWKBUSDuVYbjyIP8A+UnpDWTjy3RU+YcLbtmbRzDK0yddbdzQjQjpVn5Q0wq+EfjUFzphVRAF/Vc/2Lm9TPLCxgxr9A/cafoDdxM09I3/ALsDwtr8JarXwPi+DOGw6tjEQraCvbcGJ3MyIkHrrsI61XvSHgxnW51IC/AE/wA6ppFXxpSgjNNM1PmjjNhsHeS3ibT90BEtwNMywI6nfURpvtVM5NP5Qn73+lQMDLM6zt5RU7yZ/wC4TWNaMo8YM0Vs0D0jrOAPky+7WKx65Ww+kIxgCPrL94rIHFNi6EQmK7b3oZaCb1UZFtcEKseFCiuSFXUbeFCuaihqPF7gAUkxE67bwKx3mvEo2JcplK6erttr9s1rnHkzJlIkEa/xLr7qwq7ufaabGvU2Rj0da8IAinnD2XtLXk2vxFMLayYGpO1TuG5evW2R3QjvCRpIEFpImQsAyenWKrLoZG1cDb5hT9WfsmqD6QnU4dH+kSo36FSxj31buFcxYcWgvaKT6umozBC5E7bKfu3NZ5zHgLl+6wuZbVxFAtWyO9dDE5Qsbt7OvhXJFbQF2ynFxS2EjvTp3THTXpSd2wQSCIIMEHcEaEUe5g3WMysMwkSCJG0jxE6V1s1l+5I5aF7Cm4bmSXI2BGka7ir3wPAdjb7MNmyADNETq58T41UOXVycHvK4hst3Q76jSR/vpUxypjAMHZVWAZgiaawcpY7bH29SK459t/cZ30RfpJ4ZeL27tsMyBYOWTlYGdQOh8aLyJg7zXRdZCiKDJOmckEAD4z7qvWGxBbcENEx5dJ8/KuY3EFEZgJyjXyHUjxitaaoKyzinH5IXmbhnbtbtg5S6uJ3juN099PsBhuysG2SGIQ7ddDUBzjiW+TBiwzBH1U+OXKRG0jWp3lpPyazOs2lk+MjXXrWroT+JnvpBt6Icx7x26aD79fGqTIqxcx4W/du2gWNwXM3ZjYCCQRrAnQajxqsZK6MSqNDN7DqRB9n+/smp7kpfn0P1gI9xqvtYIiQdRI9nj7KmuUGjE2/3v5U0/wBrMmXz0ln8ktj/AOT/AMTWWMK0Pm7iIfB3VLZil5ShzZptvBBB6CDG9ZuxoYuhEHJrg3pKaMhqoxbi3dXQ7UKRe13Vnw86Fc9DGi8a4ko7s65CY2OnkaxKZrWuMBmsgnMxzFQASSZG0ddtvZWc2eBXC6AowW42VWI0mSp+EGR5Ghhl22LxpDnlLCDtTdbMFsZbndXMScwAESNPPpVp5Ux1t7zFVDW7dkqSyme9NwljrrIfbeaW5N4HYdbuW41xJyFhNsOfWEAHNAB69TU5Z5Nw1lgyAoSGWSxjvgqQSeuulGUlYLoh7uNwmJCKnZzbgk9k6sYiNCvjPtnXapbiVzDu8uyTaYK5OYnQZ1UwvmhB6T50nZ5Mw6MXDspBOY551OvekSAaW4jyjYvF8zsrG52xhgCDlCAjTRYUa/bUVG3ZRzVJIVt8PtFBARF7MmFz6kkswJOvZ6bQOtV27gUvpnsXrAFsd90cvkVx35OXRSRIMCJOoqzYvBIqg9q2iQNQZEMO6NtQ8e4VVOF8mhAzi66qRkkECZ0y+BnaDTRa/kxb/wASWODY4ZltNZd/VVjcnLpmZgToHESB5Dwpjwvg97trFzNnBWHyX07wglDbjcBSD561P8F5WeyhU3gQZGXKO7mDaE+MkGfqiKfYPgdvCK5shgY+kxaBtpO3+gpVpUZz3oJguE3LSsq3j60orNOVdgsx1p1ZZmzpeXZQRMEMQSZEHYd3eN6aYi+yuUUSsqNlJJI3JOsT186fdlnUiSCCyhhEgHfx+3wqcXs000rZDcewzXc6dlZuGCE27rQoWdQR9L4RTSxauW7QX5PbXELnPQqRp6oB7s6Ltvv41F8U4de+W3HtMsXHXodCNNRIDdalhwG6RYFx0c2mfNKkdorCDOkaA/YKd/kKekNeIcNuXrBuHD5MQLgNoLAKAZF1A3ULO/hNNMNwMLiZ+TMAbhGcqYIZe9KTGWZEfWqWxvL11mQh0CI6tGoJhQrCQNiJqMw3Jl1GvEsIu+qQT3RnVhuNwAffFMmZsJgeHOt6wy4YrbE9qjLC5yrIHG52O221BOEG1hr1u3h2S6WzW2ALnQlkg6hSNBufE0xvej/E55S4gHSWIPlOkU74ly1i2ZsjoAyouraiEVWjTrB+NN10zNplb4lYvHD3Hu2ypORSdoy5VUFeh++arDCr1y3hsjXbdwB1BANwjPbBmATOpXU/f0pHjvIwQYh0uhjbhuzCkGGOuk6KOhEjQ+FVhJJ0IykxRk3o5t054Tw43ryWl0LtExMdSY8hJ91VCT73e6uo+O9Cl+KcoXLJVRNwEbqp012NCoKvkfQ+47jO1tgoTltC5dLzC92F7sEFjqRA8aS4njbYu2L4GVbQcOijIw2Fvuz63zkz1iaiLuOuvb+RjKSNSxYBSB853SYHv9tQ74Q5ZWWC6uRqq5jA189B7dKMYuqEdGlch4wNZchQsXIyqIAGVcvt6671NY42gGdibYjvOFIkdQWg6H2VU+QsctrDvnOXNeAE7RlUSfKSNag+cMfcv4h0Ji3akKDoCQAWPgWJ28oqajcmCRe7XMODkEYxAQuVfBV8Fnc6fSzV0cXwfcjGWgLZlBmHrHqTMx9Vco6VkYwrZQwBgkj3gSfvrgsseh2n3Vbh9xaNgtXMNclFxNpy5zEAqTm37ijRT9YAt59afphMzl+0UsFygQYg6fOEnNcPtIG9Yqti4sNDL1BEjw1B94+Na5yrj3u2ovAretwtwMIMwSGIMalYPxqU4uPQaH6YYLAF1O7MToTP0W8Lf1APfR7OC9UdtbgGe7uBp3LYJOW34gk7nQVSOdeZb7OMPh8wSJJSc1zxgjXKII03g9Kobk++tHG2tgN27BtgwyzEaFsviGidDrqDSdzAtLhWkEQpnW0Y/VPdOus761hYunxPxpbDPdZgtsuWOwUmSfdvR8mgmp8O5fuZgxIIUmYYjtembNGYayYMjXepv5I+Yme4R3FmOzMRqoIDa6zM+VUvkzmhrs2L4DOBNt8omBEq0D3hvLWrJzDxdcNZZyudj3UXxc7ecCpNNOgsfDB3soEkkHv96M4+o0d3xywvt8Umw1/XxzSpmITqsa5X+t3p8R0yHF8fxLMS124D4KSgHlAiif8Ar+I/bXf42/Gq+UxaNgvWr2uUkTGST6o0zBt+8dYbvDbQVG4lL9wtlJVI3OsaarAbvMTPekiI0Bmsz/pDif213+I1bOVebDc+axEZiIRxK97orAaSdSDptrSyxtKwpFu4Xwzs0CsAZ9aBp7KS4rwtmDMjMDEgqRnVhsULaEeKtoZPve2TXOI3YQwdTAHtNQv3H3ZR+IcItC7evZirWx2kBBkkKvcIIgFmny0ocLs2hisBct22ts4uZhqVaFYBkMRrJBA2im2MxCF8WgaHdu7LZQ0ghp0y7a6kUOAWcvyS6WOXtrgEmQsWmmB4afbXRuthosPNHH+xdVUakFjPwEa+RoVWcZxVMRed7ytAACBZ0Azb6bnehWjBJbCkiNfDfO3rhtylplDIQW7mYAgMAACAIBMaVbOXOHo9u6pRbqa3bcEQuo7hOkvK9BAg02wGNntbSo9wXAVfWS4hiW7QnU5e7An1SdqdcCwlzJccOe6+a3bBAaYABDLrDIYOm2sU7kJTJy2uGVirqEcqO6wEZWZSI3EzA3kRTlcJhnLK62mJuCcok5zOUN12ER5eAqKvYZ7l53a2rZSeyzvEd3TI4kFQROmstrFGwxXtAwYPdUHMrAJLIG7+X1e0Dd0sDHe6VNUgNN7skRYwdlCr9kMhYicoidCCB5RpXW+QKGULZORMxXc5QSD7hP8AaFQT4jD4u0QwBu21FxggZ072ViM6g+a/GlreBshu49ntrKZSitCCXBhmnvMNjrv4UW6BT92yw4rCYZ0UC3bCrlOqQoRiN/A6CCfCo3j3EMPbOdFUtOuXchl7PtPAwGjUjYinjqXa4pdWUMhdSoOndhS0jSJb3momw1nF4h0uOTkLnsySAEDMpAga6gMWBMDT2l7AvySOLsYez2ZFpVvMqgFRkYLlIJBU92QNSD1OtVz0j8CV2T5NbXMiqHS0pmGkgmNIGWPHWphuC2rkPcuLeVFC6EZRoFC5gfVie950lwu+Fe+MNdQgsq2ss3Mhy5SWyrO0DXw3oRyJDOL7KXy3ysbiHE3Vb5NbMuVK5oX1oU7gdaluF4XBnGXxYuMqlM1u4UJFtgc1ydAQIEBhGh3FPl5KvWLN232q5LjouzSwMZmUj3zPRTNOOL8CZBYw9h8isjIbhGUtALdkSp7wbvEadTqQadyswfDHDsylEzHMYYgyzHU5JaVBObukax5imnFcbauLZQKLrW2zC2jEHKAe8WBMEEDSZHUUywHFO0vxfshMhmALhXtACSjKkk3CO9On5umPHOGJYDIqKzYgK9lgXLqM2ojozA6g+HjU1Dex2/YY4zDYe5fRu2c27rsWle8maDJY6NqfbCnTUU44TgLWHxdvMzuFzy6AZdNMwkHuRMyNKbLc+YW2MOBctXAWMOzNlEMGMQAeq9IJp5xiy7lb62DbtoQLloO09/vPA0ZUYCPAGat7UK+7JixhMK90W0KWyq5pVM8gKScwuAgXYncAH4VXWwC3rgaz2dnIiNldmBuawW1Gh2JAMDoak+CXblrGl7SgWrpEC5c0CNmyhnEwdCIOugrvF+XVtrdgu1zIht5ngjXKUtj9INYAXbTxoJ06sBahxu2CgN20CSQ2pKyIkBvePdUdxLi/5R37i2yttoVgwDHedNOmh161SMXaA7EC1dtssi4TqWhtWUGIIEyNpqctYlA1pVtXRlBzop/OBoykS0ozQCcvXxFS8tIYZ8SwovOjK9sW7rAETrbYIql7gAlV8/KancLZttasWleyt2yXlVDEMzgWgxgkzrJI+ETUHw3iCdrf+UNfUXrbAv1UvE5l+kphROm1OsUEwIwz2CyvdQM7mCVByzkBEAwW3p3HVL2Ny3sj7fCrlx7nYg5VbL32VTI32MbztXKfcz8xLcYIi5hbe4e0WAHzkNMAHUag+yhVErVic5fBLDhkpZs3HLFpFi4JVrZA2YBoII0MUpwU9kL9h1tvbtqX9TKWPrQ0GNog70KFQ5Pj/fkdrZ3hnHbYBQ2iLZV7iKMsW1VVzAaDXMWjyI9lOLOOzYi8qAKuVG0UKT2id6TJ8tNtKFCkmqg5f3sdRXKiPQLhrVs3CzLaAKZIVgrmAr9LgBHWNPGlMVxsZHTGWrTBkVwbSAHvtkOYt165gAfCKFCnhvZmhDE8SU3LuHe0rv2QVdSiG0pDoHiWlQQJB72u1M+S8UqKsr3nNyGXMrqqlZVXDAgazt4ihQo9xEqmWEcx27eHDKri2r3EtkRnGVQwzjZtfPoDrJqOwXGuytJeyAswXMRC9qHMt2uhEyWgjby2oUKWSQce+x/xfmRcNeUG2QLqLqCHKliVAysACuhmTOtPeOZcNaS+AoFv5wAJOjFUcAF8okNoIEeOmooUGlpg/wDSH47wNSMNcw5ZO06sxDASAkZdJBbcawIml+H4a7i7r2y6EW/VuMvzqOpyEoykGJBIk9BQoUyfX4N/Fv8AI6v8vXMKMRf7dne4rNoSgBAkMVOYMdt+k1G4i3ccq2HY23ZFNwlvoLBCLlA0lm8NDHnQoVp6aNj9S2Sd3A2ymS8We3dKoEChVRpOqwZ9bKZJkxrM1CWOULllibl1bpXKFBmAzDMGEzEEbbGhQpFJgsacR5tKrYFtTadWLtGV1ytOcIWErJLd3bWn3DMPcsquIZbVwYgi4F1TI4UOsQCBA02oUKs9RClug54w6ZB2aB7xYqQTCksYDgjvKJHhtpFIDitvEXlw5Rsyq63CMoUie/lkM3QxqOm2tChQS02NXRL4Dlu5h1iy65GJ0Yn1gdTt1GUR9WhQoVNO1ZCU2mf/2Q=="/>
          <p:cNvSpPr>
            <a:spLocks noChangeAspect="1" noChangeArrowheads="1"/>
          </p:cNvSpPr>
          <p:nvPr/>
        </p:nvSpPr>
        <p:spPr bwMode="auto">
          <a:xfrm>
            <a:off x="508000" y="15081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485" y="4273000"/>
            <a:ext cx="2558963" cy="23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AutoShape 5"/>
          <p:cNvSpPr>
            <a:spLocks noChangeArrowheads="1"/>
          </p:cNvSpPr>
          <p:nvPr/>
        </p:nvSpPr>
        <p:spPr bwMode="gray">
          <a:xfrm>
            <a:off x="3849294" y="6172310"/>
            <a:ext cx="2143280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ea typeface="굴림" charset="-127"/>
              </a:rPr>
              <a:t>95.5%</a:t>
            </a:r>
            <a:r>
              <a:rPr lang="ko-KR" altLang="en-US" dirty="0" smtClean="0">
                <a:solidFill>
                  <a:schemeClr val="tx1"/>
                </a:solidFill>
                <a:ea typeface="굴림" charset="-127"/>
              </a:rPr>
              <a:t>의 투표율</a:t>
            </a:r>
            <a:endParaRPr lang="ko-KR" altLang="en-US" dirty="0">
              <a:solidFill>
                <a:schemeClr val="tx1"/>
              </a:solidFill>
              <a:ea typeface="굴림" charset="-127"/>
            </a:endParaRPr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gray">
          <a:xfrm>
            <a:off x="8408585" y="5977150"/>
            <a:ext cx="3120000" cy="908864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2060"/>
                </a:solidFill>
                <a:ea typeface="굴림" charset="-127"/>
              </a:rPr>
              <a:t>대한민국 정부수립</a:t>
            </a:r>
            <a:endParaRPr lang="en-US" altLang="ko-KR" dirty="0" smtClean="0">
              <a:solidFill>
                <a:srgbClr val="002060"/>
              </a:solidFill>
              <a:ea typeface="굴림" charset="-127"/>
            </a:endParaRPr>
          </a:p>
          <a:p>
            <a:pPr algn="ctr"/>
            <a:r>
              <a:rPr lang="ko-KR" altLang="en-US" dirty="0" smtClean="0">
                <a:solidFill>
                  <a:srgbClr val="002060"/>
                </a:solidFill>
                <a:ea typeface="굴림" charset="-127"/>
              </a:rPr>
              <a:t>초대대통령 이승만 </a:t>
            </a:r>
            <a:endParaRPr lang="ko-KR" altLang="en-US" dirty="0">
              <a:solidFill>
                <a:srgbClr val="002060"/>
              </a:solidFill>
              <a:ea typeface="굴림" charset="-127"/>
            </a:endParaRPr>
          </a:p>
        </p:txBody>
      </p:sp>
      <p:sp>
        <p:nvSpPr>
          <p:cNvPr id="6" name="위로 구부러진 화살표 5"/>
          <p:cNvSpPr/>
          <p:nvPr/>
        </p:nvSpPr>
        <p:spPr bwMode="auto">
          <a:xfrm rot="15852107">
            <a:off x="10672518" y="1935031"/>
            <a:ext cx="716171" cy="562427"/>
          </a:xfrm>
          <a:prstGeom prst="curvedUp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b="1" dirty="0" smtClean="0">
              <a:solidFill>
                <a:srgbClr val="FF0000"/>
              </a:solidFill>
            </a:endParaRPr>
          </a:p>
        </p:txBody>
      </p:sp>
      <p:pic>
        <p:nvPicPr>
          <p:cNvPr id="17" name="내용 개체 틀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776" y="76179"/>
            <a:ext cx="3119298" cy="155360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357286" y="1105773"/>
            <a:ext cx="1391490" cy="46815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광     복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0415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50843"/>
            <a:ext cx="10058400" cy="766587"/>
          </a:xfrm>
        </p:spPr>
        <p:txBody>
          <a:bodyPr/>
          <a:lstStyle/>
          <a:p>
            <a:r>
              <a:rPr lang="ko-KR" altLang="en-US" sz="3600" dirty="0"/>
              <a:t>우리 헌정사에 있어서의 민주주의</a:t>
            </a:r>
            <a:endParaRPr lang="en-US" altLang="ko-KR" sz="3600" dirty="0" smtClean="0">
              <a:ea typeface="굴림" charset="-127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270401" y="975636"/>
            <a:ext cx="10750551" cy="5364000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+mn-ea"/>
              </a:rPr>
              <a:t>○ </a:t>
            </a:r>
            <a:r>
              <a:rPr lang="ko-KR" altLang="en-US" sz="2800" dirty="0" smtClean="0">
                <a:latin typeface="+mn-ea"/>
              </a:rPr>
              <a:t>한국전쟁의 발발과 휴전 그리고 이승만 정권</a:t>
            </a:r>
            <a:endParaRPr lang="ko-KR" altLang="en-US" sz="3600" dirty="0"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838119" y="4729037"/>
            <a:ext cx="5042503" cy="81065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 smtClean="0">
                <a:solidFill>
                  <a:schemeClr val="tx1"/>
                </a:solidFill>
              </a:rPr>
              <a:t>제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2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차 개헌안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 smtClean="0">
                <a:solidFill>
                  <a:schemeClr val="tx1"/>
                </a:solidFill>
              </a:rPr>
              <a:t>초대 대통령에 한해 중임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제한 철폐</a:t>
            </a: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798643" y="5582556"/>
            <a:ext cx="5081979" cy="112935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ko-KR" sz="1900" b="1" dirty="0" smtClean="0">
                <a:solidFill>
                  <a:schemeClr val="tx1"/>
                </a:solidFill>
                <a:latin typeface="Franklin Gothic Book"/>
              </a:rPr>
              <a:t>• </a:t>
            </a:r>
            <a:r>
              <a:rPr lang="ko-KR" altLang="en-US" sz="1900" b="1" dirty="0" smtClean="0">
                <a:solidFill>
                  <a:schemeClr val="tx1"/>
                </a:solidFill>
              </a:rPr>
              <a:t>개헌선</a:t>
            </a:r>
            <a:r>
              <a:rPr lang="en-US" altLang="ko-KR" sz="1900" b="1" dirty="0" smtClean="0">
                <a:solidFill>
                  <a:schemeClr val="tx1"/>
                </a:solidFill>
              </a:rPr>
              <a:t>: 136</a:t>
            </a:r>
            <a:r>
              <a:rPr lang="ko-KR" altLang="en-US" sz="1900" b="1" dirty="0" smtClean="0">
                <a:solidFill>
                  <a:schemeClr val="tx1"/>
                </a:solidFill>
              </a:rPr>
              <a:t>명 요구</a:t>
            </a:r>
            <a:endParaRPr lang="en-US" altLang="ko-KR" sz="1900" b="1" dirty="0" smtClean="0">
              <a:solidFill>
                <a:schemeClr val="tx1"/>
              </a:solidFill>
            </a:endParaRPr>
          </a:p>
          <a:p>
            <a:r>
              <a:rPr lang="en-US" altLang="ko-KR" sz="1900" b="1" dirty="0">
                <a:solidFill>
                  <a:schemeClr val="tx1"/>
                </a:solidFill>
              </a:rPr>
              <a:t> </a:t>
            </a:r>
            <a:r>
              <a:rPr lang="en-US" altLang="ko-KR" sz="1900" b="1" dirty="0" smtClean="0">
                <a:solidFill>
                  <a:schemeClr val="tx1"/>
                </a:solidFill>
              </a:rPr>
              <a:t>       (</a:t>
            </a:r>
            <a:r>
              <a:rPr lang="ko-KR" altLang="en-US" sz="1900" dirty="0" smtClean="0">
                <a:solidFill>
                  <a:schemeClr val="tx1"/>
                </a:solidFill>
              </a:rPr>
              <a:t>∵</a:t>
            </a:r>
            <a:r>
              <a:rPr lang="en-US" altLang="ko-KR" sz="19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900" b="1" dirty="0" smtClean="0">
                <a:solidFill>
                  <a:schemeClr val="tx1"/>
                </a:solidFill>
              </a:rPr>
              <a:t>재적 의원 </a:t>
            </a:r>
            <a:r>
              <a:rPr lang="en-US" altLang="ko-KR" sz="1900" b="1" dirty="0" smtClean="0">
                <a:solidFill>
                  <a:schemeClr val="tx1"/>
                </a:solidFill>
              </a:rPr>
              <a:t>203</a:t>
            </a:r>
            <a:r>
              <a:rPr lang="ko-KR" altLang="en-US" sz="1900" b="1" dirty="0" smtClean="0">
                <a:solidFill>
                  <a:schemeClr val="tx1"/>
                </a:solidFill>
              </a:rPr>
              <a:t>명의 </a:t>
            </a:r>
            <a:r>
              <a:rPr lang="en-US" altLang="ko-KR" sz="1900" b="1" dirty="0" smtClean="0">
                <a:solidFill>
                  <a:schemeClr val="tx1"/>
                </a:solidFill>
              </a:rPr>
              <a:t>3</a:t>
            </a:r>
            <a:r>
              <a:rPr lang="ko-KR" altLang="en-US" sz="1900" b="1" dirty="0" smtClean="0">
                <a:solidFill>
                  <a:schemeClr val="tx1"/>
                </a:solidFill>
              </a:rPr>
              <a:t>분의 </a:t>
            </a:r>
            <a:r>
              <a:rPr lang="en-US" altLang="ko-KR" sz="1900" b="1" dirty="0" smtClean="0">
                <a:solidFill>
                  <a:schemeClr val="tx1"/>
                </a:solidFill>
              </a:rPr>
              <a:t>2:135.333</a:t>
            </a:r>
            <a:r>
              <a:rPr lang="ko-KR" altLang="en-US" sz="1900" b="1" dirty="0">
                <a:solidFill>
                  <a:schemeClr val="tx1"/>
                </a:solidFill>
              </a:rPr>
              <a:t>명</a:t>
            </a:r>
            <a:r>
              <a:rPr lang="en-US" altLang="ko-KR" sz="1900" b="1" dirty="0" smtClean="0">
                <a:solidFill>
                  <a:schemeClr val="tx1"/>
                </a:solidFill>
              </a:rPr>
              <a:t>)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chemeClr val="tx1"/>
                </a:solidFill>
                <a:latin typeface="Franklin Gothic Book"/>
              </a:rPr>
              <a:t>• </a:t>
            </a:r>
            <a:r>
              <a:rPr lang="ko-KR" altLang="en-US" sz="1900" b="1" dirty="0" smtClean="0">
                <a:solidFill>
                  <a:schemeClr val="tx1"/>
                </a:solidFill>
                <a:latin typeface="Franklin Gothic Book"/>
              </a:rPr>
              <a:t>결과 </a:t>
            </a:r>
            <a:r>
              <a:rPr lang="en-US" altLang="ko-KR" sz="1900" b="1" dirty="0" smtClean="0">
                <a:solidFill>
                  <a:schemeClr val="tx1"/>
                </a:solidFill>
                <a:latin typeface="Franklin Gothic Book"/>
              </a:rPr>
              <a:t>: </a:t>
            </a:r>
            <a:r>
              <a:rPr lang="en-US" altLang="ko-KR" sz="1900" b="1" dirty="0" smtClean="0">
                <a:solidFill>
                  <a:schemeClr val="tx1"/>
                </a:solidFill>
              </a:rPr>
              <a:t>135</a:t>
            </a:r>
            <a:r>
              <a:rPr lang="ko-KR" altLang="en-US" sz="1900" b="1" dirty="0" smtClean="0">
                <a:solidFill>
                  <a:schemeClr val="tx1"/>
                </a:solidFill>
              </a:rPr>
              <a:t>명 찬성 </a:t>
            </a:r>
            <a:r>
              <a:rPr lang="en-US" altLang="ko-KR" sz="1900" b="1" dirty="0" smtClean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ko-KR" altLang="en-US" sz="1900" b="1" dirty="0" smtClean="0">
                <a:solidFill>
                  <a:schemeClr val="tx1"/>
                </a:solidFill>
                <a:sym typeface="Wingdings" pitchFamily="2" charset="2"/>
              </a:rPr>
              <a:t>부결 </a:t>
            </a:r>
            <a:endParaRPr lang="ko-KR" altLang="en-US" sz="1900" b="1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4947" y="2531061"/>
            <a:ext cx="3129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0" dirty="0">
                <a:solidFill>
                  <a:srgbClr val="000000"/>
                </a:solidFill>
                <a:ea typeface="함초롬바탕"/>
              </a:rPr>
              <a:t>∵</a:t>
            </a:r>
            <a:endParaRPr lang="ko-KR" altLang="en-US" sz="10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2" name="AutoShape 2" descr="data:image/jpeg;base64,/9j/4AAQSkZJRgABAQAAAQABAAD/2wCEAAkGBxQSEhUUEhQWFRUXFhoZGBgXGRwaGRscHBwgGxgcHxoaHyggHB4lHB0bIjEhJSkrLi4uFx8zODMsNygtLisBCgoKDg0OGhAQGywkICUsLCwsLCwsLCwsLCwsLCwsLCwsLC0sLCwsLCwsLSwsLSwsLCwsLCwsLCwsLDQsLCwsLP/AABEIALQA8AMBIgACEQEDEQH/xAAcAAACAgMBAQAAAAAAAAAAAAAFBgAEAQMHAgj/xABFEAABAwIEBAMFCAECAggHAAABAgMRACEEBRIxIkFRYQYTcTKBkaGxBxQjQlLB0fBi4fEzcggWJDRDU4KDFTVkc5Kys//EABsBAAMBAAMBAAAAAAAAAAAAAAABAgMEBQcG/8QAMBEAAgIBAwMCAgkFAAAAAAAAAAECEQMSITEEBUFRYSJxBhMygZGhscHRFFJi4fD/2gAMAwEAAhEDEQA/AMZrknmA2U6mZTxQ+0eSmXT7UGPw1H0Vyq1lmLUhsKU4cQ0BC3dJS62oCT5jW8Xn9SeYULgsgWrTiMFqV5iVFp4CA6kXtsFjZxM8j7iKws0ouMQoBSSFJUJSQZBB2IItFEGGpNLKdbKxAbZWtR4CSMLiFH9K4nDuk3gi8my4kOPhh5Dyym6VtwXGl2cR0lPMGLKEgxvVJBY0YDD6EAc+dWawDWa1MzBpczVoYR4YpHAyqfvYSJSRHC8U8ik2UsX0m8hIhkrBFAESoG4Mg7VDS9hD9xcSyo/9lcISyT/4SyYDJP6Vfk6Hh/TTDQB4SuffQ9CXCuEr77SIJ+RFXMKZSD3NUsTiSgwgajvFwPjSJpsusNqTuoKHpf60G+0D/wCW4vf/AIKtjBjncbWr09j3bnUlKZtAkwbihni/MCcvxiSJJw7scvyHenY6oK5C4pWIxpIEB9KEx0DKD9TRuaA+GHJcxpAscTI9PJao/NAwfi8Il4qQorSLGULUhVv8kkGO3Ok/x19nq8WG3MNiXWsQ0ClLinF+wRdMpuLxf13p4ZXxqHp/fnVg0mkwOC/9Zc2ydxKczaL+HMDzBBjpDgABO/CqJ6866bkOdsYxoO4dYWk2PVJ3hQ5GmVTaXErQtIUkyFJIkEdwd65d44yBGUD7/l628NACXMOow2+AbaRM6xJ678rz8/3TseHqI6sS0y9uH81+5pDI1yP1YrRgcR5jaHIKdaEq0ncahMH0mK315/OLi3F+DkGZrFc2+2fP8RhRhBhnSzrLxUobnQEaRflxG3O1WfsexGKfYdxOKeW6HVgNpVsAiQpQiwkmIAHsd7do+1zXRLq5SVeFvfNE6vio6BWrFYpDSStxaUIESpRAF7C5qj4iz1nBMKefUAADpTN1q5JSOZNcY8NeHMTn768Ti3SllJKZFyDuG20mwAnc/M0+g7as2OWfNLRjj59fZBKVOkd5QoEAggg3BBkH0IrNcIznLcV4dxDbuGdLmHdNwoQlRTuhYFgYJKVC+/Q117wr4kZx7AdZPQLQTxIV0P7HnS63tbw41nxS1435qq+aCMr2DNSpUrqShMSLVls1kV6SivWjBFoNJWChaQpKhCkqAKSOhBsasHw+42lC2tbiE+wEqAxDAO/kuKs42bS05a1iYCaxgW5IA3NPDbYSAByEVtAiQs5F4pCglOIKbkIS8kFDa1m2haFcWHekj8Jf6hBOwaAaDZ14ebf1KENuqRoKwkKC03hLiDZ1F/ZPUwRvQbK8Y/hHm2H9IbWrSjUo6Qfy+U4oXBkDyXIUIOlSwLWSOdSsCs0AaMbhEOtrbdSFoWkpUlVwQdwaE5Ri1tOfdcQSpQEsun/xkDcK6Ootq/UIUN1BJw0C8RvNLHkua0mykOIjU2oeytJ6j0INwQRIoAK4dVhtuRQvHDUYMm6o6W5RWPDubFwFp3T57ca9FkrSZ0upBuEKINr6SCOUm0/glK1EEAySk9O/rvUNMqLKTi/wTAAUNII3jcgx1g0CzlC1YXEgAnVh3RtJPAr33pmbysHUCr2omPr8Z+NeM5xbGESFrTIkJgb8Vh9PrSSDYqeDVGMRKTPnie34LW9MKHJ/KRSZhfFTOHcxOskpVilCR/yIG25FlT6UYV4rYCUKkw4eHqe8Vdomgmyv8VQ/s2qZnl4fSkFbiNKtQLaygyJF43F9jastupkKuCRsRe8cqtAzQgFo+HVKQdOKfLoVGt1alCAbjy21NomLT9a5r4m8IYvL1LzLEYjD5h5YBIxKSgi9tAkpBkiAOZ2rsmKwhcQU61tkqkKbMKF7Uh+PPs8xOMbSWsc6tTSw4hp8NlBWBA4kpBH/AKgoXNr0pxU4uL4YIZsDifNabc0lJWhKtJ3GoTB9JrdSP9mnip7FqxLGJLa3MOUjzWroXOoHaxgpsoWM9rvFeV9w6afT55QmkvkcuLtHHv8ApCn/ALkOf/aD/wDyro3gnBeTgMK3aQygmOpGr965p/0glguYNI30OmPUoA+h+FdkbbCQEjZIA+Aiu16+entfTQ9dT/B/7Ij9pnIft7Z1OYHjjV5qeI8KeJvi7b3/AOWun+H8mbweHbw7XsoETzUfzKPcm9Jf2w+E3cajDrw6Ct1K/LIBEaF31GeQUB/+RroyudY9Z1Cl2/p8cZf3WvdPb9dhxXxNid9rS2hlj/mxfSG53LkymO9j7prjv2WZi6zmLPlcXmLDa0TGpBkqV04I1Vb+1Xxh9+xHlIswwtaUEGfMVsV2sRbh7HvT79kvgVWE1YrEp0urTpbbPtNpNyVH9RtbkB3t3uKEe3drcc/Mr+F+/j92Zv4p7HS6xUqV8MbiTg30uIS4hQWg7KSZHxHPtVpNJaVpQta+JpRVpUpxJwrhPL8WFYd83trSJkdzRrAZo4FJQ4nWpV0iA08dtm1KLbwvdTTh9L165pMLHjw6zKwel6PYnG6TAE9aX/D2YNlKi0oKUmNbcFLiJ2Cm1ALSb8xV5DC3F8SSmaq6Qkk92X2cyCrREb3sK8Y55pxCm3QlaFAhSVDUkjnI2ihuZ4ZSLD2d/f371QwmGU6YTtsVXgetS275LUItXZZYdew6vwdWIY5tqV+K2Ora1f8AEG3AuCOSj7NF8DnTbzZdaOpIMdFBXNKkmChQ5pUARQ/DygrVyk6ZtPQ9hVfMMuSXkvzpcIEqRbzExGhf6kgkkTcEWNzQpvyRpWoYWMTqAMR8614/AocupJJiLVRyh4BWmYJ3Gk3980aNaQdoU1TAmMy7DM6HnJQWlEhc3AUIUk/4mBI6pB3FaGfEbDqFpYcSvSCJSQY5Db+2pW8WZY7jlea86UYcSMOyj2nBzdWo2Sk2gQTtcUh/cmA6AwspcTMKSSTbeJsR1GxobonY6d4ezZ1pLiHbqSpXF+roe3+vaqebY4vaioymYgHa0kz2Ex3FV/D2KOIbUlcFaSAscp/KrewMGx5iOVE28CU+aeZJiLbwFX77TUXZZzvG4bU5N+NeogiRNj/6o27Xo/l5bS4FklS7gFXIG8Af3aqmIYQFREmbmehnlyP7VpxKSooAmQZTO4PeLf7UxjPic2C0nUbJEb3Hw2k/Q1Y8AeKC6laV2ShUTO/YdbUtOMAN6SSOGJi8HkO+9Lh8VtMDQ0nabINh2mwIpJsTR1XFMuBal4LGrSVKJLT485glRkgGQ437lQBsmuc+NXMxx78O5e8w0jgcUworcWjYpC1FKdKumnoTMVry3x5rWARo4twqfjb+xT+3ikutCLm8EKkyfjc9au9qJoA5d41YwLaWV5fisIyn82gLQnqVlJmZ9Sa6EhYIBBBBAII2IOxrk3ivErU390aEv4lXkoSBAA/OoncgAXMfSuqYLDBptDYuEISgHqEgJ/avhfpB0WDA4yheqV3bv7zeDbOQfbWlK8wwLatikBXop2PpNdmVvXEftCZW94gw6EhRg4ewBMDVKlQOQFye1duNYd2jo6TpY/4t/jQR5ZiuX/bTn+JZDWGZhKMShQUR7ajIBQP0iFD1k11CuReNXVP+IcEyEpWG/LISokDcrUbcwBPeBWXYoKXVa5JNRi5b+y/kMj2GjwB9nzeXBS3Cl59UcemyAOSJk77qtsKdalSuu6rqsvU5HPI7f/cFJJbIlSpUrjDEtH7RHUVjCeHGXJbSny0qPElABbM7ksqBbPrANzcV6ZF6YMoagFVeuRMWAsyyLEI0gBvEeWOFQ1BaOXClS/Ma3N23iLexVdvxy8ystOESR/wsSShaRJul8IBIjk40nb2jM0YxGalC9SOU2/c1QzV1GJRBSFJTdSCAdH+Q6j0ginrvYTxNbhX/AK1srQoLUpLi0gJQvSlR/UUEEociRdClVdw+cJCExOm4CSIn9yBzNc4V4XQJ8p44dDti2QHmXTN1FpR9kfrBnkKuM4bEIJhSW1JOny1KLzJA20KOlxoduIDlUt0ioYb2G04kKXqJP92HoKJrJU0lW5TsOoP8H60rZZiluOJacaW04qwP/EbJ3MOJFvRQSfWm3A4lvzA0iSQI1C4ntUrkrJSpI35fKZU4Y5kn6f6UO8b41a8C592BcUYCkpkqKJ4wIvcSPQmr+aISppSFCQeIjnHu9KR8ViVNq/CcUm4jeL2gE3H+lbLbZGPLLHirPU4hla8OqQWzpjfbaBzrnnhDAFbnnGyEjh7k9OwFvfTmM4bcUUvpQejiRpV79Nz76IYzL2vL0MNla1c1zCR6Hb4UrdURo3NXgxpJxDxBBhKAfepX07Tc015gxwXgDe9gTt/YoXkmAawSVSAlKQCo6YKoEbC3YDv6mk7xD42DqiEocA2Hbp6xQlSLpnrHvALXdIk/lED3g1jAASZj/Uf36UuOZ0k2BnrPWst4tckNmCoGO/bsehpUyjz4nzBTrvkNq4Ylwg3g8v8AWq2OabwrY4QVHZIsB6xvVXIcC4p3UOIkGZ3kfU7/AArd4iT5iEm8pN07GNjY3pPmiZNkwmEbxbcwEr21Dke/UUd8G5qpuWXTC0Wv2+tB/D5S03CiCTPfeiOFwKtb2JfhpK9OgLsox+aNxPxo9aCJT8eZK0lL2NS4sODy/LSFHhVquoKmb7gWiDXc0qkAwRImDv8ADrXDc/wysW7g8M0kkOu61gfoTAKldgCr4V3SJNfJ/SiSf1UfO/7GuPyKuD8PLGbP4xYGgsIQ2ZvP57eg+dNNK/hjx3hsastJUG3tSwG1GSQkkAgxBkXgd6aK+e6/69TUc6ppJJeyLVVsZoaMhw/3k4rykl8pCdZuQBIt0MHfsKJCuNeIfthc8koZYOHxIWpLgWdYQE2tYSqbXFtJ7Vp27o+p6ltYNvD3rZ+vtsKUkuTslStGXtrS0gOLDiwgBSwICjFyAOtb666cdMmvQolSpUqQFDDtyaaBglaIGmO5/gUHybDyuTypkcUBYV69FHGlKmLbnh9ZJ42/if4rXh/DTiXErLqABcaSq56G2x50yHv/AH+K8qV1/wB/70o0IbzSapgTE+HQshXmJCieIQdIAsnRA4f+XavSslKtJ8xGrSAqyrnl8vpRYuVFLA2369O3ehwTEs048GrBZd5QXCx5ihAOkwB8ZJ/iiOUYENiSUqV+oJj3C5qohwW3FEvvAS2pRkRzinGCTtCc3Lko58gmNoG88hzjlyG9JT7AdUVJRCjtMFQ7qn9qMuZk5iDCkqbANiRqkHnaCn+363cry4DUG07bSCmZ53mRapbtlVSAuV5J+JfUNO4JtPc9AeUHamTLsCJJSLWv1oZiWFJXAUtSwkq0AQ3qJtKj7UchHU0RwS3kJl1wT0HLrJ/aiwEL7VW8Y0IaWSzIVYQUkW35pPQiklTh/CJEFaNRHS1dc8Q5s3oUhZKrcv2rh+Iw6/NKEqJiRJPKppSNIycCqrMwpZBTwzE8/WmDI2lLQFFKhptO00ZyDwywhAUqHVbk7fCaMYhaEJiwAocktkKm92LjKFMueYNzeNr8/dVzHeKDtoQCdlRr5en9mvC8YglSbkDcfpt7t/2qkvDFUwe3e309afzERebrXKtZEwAEwBbltPyqpgyha9WsKUSDuVHrEq51hqWjxIKhyWncfHnXvG5gyGVrAGpUpbREqKzsEgX3O/pTEMX2V4MOY7FYiCUspDKSealEld+oAE/8wrpeZ4BGIacZcEocSUq9DS74cQxlOXMJxC0M8IKtViVquoRuSJj3UZyDPmMa15uGXrQFFJMEEEbgg3FiD7xXn3dcuXN1Muoinpi0k/G3v8zWKSVHz/4BZVhs0YDrSlaX1s8IBGtPCqJ306gTzgz6/SVCst8OsMKcUhElx9T51cWlxQglM+zafiaK1Hee4w63JGUVVKvmKEdKNGOY8xpaJUnUhSZSYUJESDyPevlZzI8QkrCmlDQ4G3FH2ErJA0qX7IMkc+dfWFU38pYWhbamWyhxWpadIhSrcR6mwv2q+z93/oVKLjadfcE4ajm3gLxfjEqZYxiEFrzlYTWBC23W0ghK4MGRaf8AE9K6rQTJMhOHxOMe8wKTiXELSjTGgpSQozN9Vum1HK43dc+HNm1YYpbb15b3/LgcU0tzFSpUrrCgRgcS00n8R1pB6LcSk/Ama0veK8Eg8WMw/p5qSfkTavP3ZjDslQYb4NIJKEqWoq3JWoEk9SSaxhs9JcDaU6SraFAAmCQIAFevOSijiaXLc3o8RYc3StTn/wBtp1f/AOqDXsZ0ldks4pU//TuJ+awmvD2ZOpQFkbyCCswk2gT1k7VUxmcqQElKQdQNyY0mLpP+X7UKaGoN8Fk5g4DAwmJJ6nyU+67sz7q9OLxP5cIP/cxKEH4IQug5z5yLISZ9au4bNHSOJIQBuVWA95Ik9qPrEV9RJFtK8YIPk4VvqVPuOEegDKRNMuGUl1JBkjob+k9aV2X1uKBd0ttkHSSoT6hN9XfamfKkAJISDFrn81t/T+2pqSbolxceSPMATskdhJPu/wB68tNAAlfC2BcqVH0gJHqa3uup1RquO9h61t8sKglIPMTeO9HkL2Aji9aSUJCG5sSSCe8Rt350KxuLSEmOKb8tthfpRXOnUqlWqUgEn/bp3rmfi3MFNo4hdUwO/IQOdZvk0jwVfEOcySlG4MQn9o350rMsuIUVqSoX3NaMO/iJKgstki4TE27xb3V6XmOJRYPqIPJUKHzqtJVryOWXYgmCPaix5EHt1/mrmL0qSAtIMiZ2vSPkedEL0L3P7707sOBSIiUn3n/eokqY7sA4jLZgaVONqVJUCZT0FbsNgyJcZcSpKjsqUkdedFWkaLpGtBgeg78/ff0rGLwqQkllKgvkkEJSqTEqJkaRuTuL9adk0DcyBaGtQAB/SSSTGyR1PIUq+H8zxan3MUwynUU6G3FiQ0JuUzZS4tPc9aZFZGpTvmYhwvC8IRKG0zvwk8Qi3LuDRJ/EJQATsLC1h26UpaWtLV2KrE3FZatClYh/U6sAqU44ZmOxkDoK6D4RzbD5TlyDi3EpeeJfU2m7itcaeEf46e1JXihteK0oQtKWxKlgXUT+XhtIoavKjKWm0leIxCtCCu6z+pRJmABz/iuN1nSQ6nEseR1FbuvRfohbp7HevC+eJx2HTiEIWhKyoALjVAMTYkXorSNmPjDB5MyzhVKU6ttCUlDUEiBdSpICZPKZvTH4f8S4bGpUcM6F6Y1DZQnaQbwYN+1ef9X0OWN5oQax3s/bwaprjyFqlZqV1xRipUqUASpSz4w8Yoy9TKVNOOl3XZuJCURqMHc8Qt63HOtlX2k4B9WkulldoS8nRvtfaudHtvVSxLLGDcX5W4tSugm7JbWDEjEJF9uG4nsf3qu5iw1xLSdS5I0pBSE6iee8H9N9qKNtN+RGsEyBJskqSmCqRJggVqwaRdKlIWlslSQDA4hb5z8a9Lu1yce0Cs/fhQQ2hSlXVrIJjXxQjv8A5UOy8LBKVNLU2qyuRHRQ7imtCoSmRcpj3i1vdyq9hEBSZ1Rf+/6elKMTSM6VUKTGVvId0hkKA5qjQUn808qvKypYgstpJk8S5hJ/wREr/wCY/CmZGsDSE/ESkfHf1t6CtJxrfGSdJSOJUgpT7yRA71WlITytsE4bKlIBcVK3lAytcKUBFtKJi56qj6UeyEL0cZBMCDMnTylUCbzskDpSzjvFWHQNaVB1JEhxag0yYiTrIUXP/bSva/KgeEzLGZjIwyCtpUy65LGGM8wgEuvWmSpQBj2KMcXdszcm+RvzTMGfNKWyt9xJhTTI1BBPNwghKDbZShMUwYdwGw2Fvhv8KXMJ4YSy0guaXHWwYUlOlCCbENNA6WrHTIuedbsqzDQdC4BHIeynokHb1rVumNK0GsRgwdt/r60o594RSs61Qdz/AH6U7IcBrXikBQg0SSaEm0zkGJ8PGCbAen973pfdyWDJBj9tt667nmC5dtqADAQkD+/3+awdpnITTRy7GZBw6he8Aj5H/SiOW45aAEr4TO8SD/FODGECZB+dVMXlyTeKpSvkVGjB48L4gkhWxjmYn47253ogziJ4VW5pI2UOV+R6EehqlARJ9D33/mhmaZwhBCTOlcmUj2Fcz6XBI6UCCGc4hCE6nJCCogOoE6VfpWnr8D2pcdcdbUFIMpULKQdSVAdiI57EWr0xjXVLUnh83TpUBCkPo5JWDbUN0kbzFiK1sCU6sIBpVAWwTIB5ws3X2NlWNzTqhNmXc0YCVKdbDUCdTUGY34OXLY86UcL4jxSsQpzDnQ6tHlp0wVIRzAJ2PU/SmTN8hLoSEH8PVLqZ/ESExIB3cE21G4gSKtYRhtqfKSkKIhUxBH6TyI9aqo1TVkO2JuFwEKOoa3JuCDIPodyevamfwZ4jGWu4ta0y4pptLbOxWsqkEwLACZ9avl48ilue8oPoo+x9KAu4VLbzrjnE4QAlIEaepM2Pb31GbFDPB45rZhxwdF+zzxniH8WvDYtTaipvzGy2IAIPEjobfTnNuiPOhCVKUYSkFRPQAST8BXzvlGPU3jsG6CRGIQg6hHCs6Vdtpro32xeJFMtJwbQPmYhJKlfpbBgx1JuPQHrXyfdO0KfXY4YlSkt68Vz+RcZVF2Bj9rL/AJheGHScGFRpk+bpmNc7Tz07cp50I8S+NsRicS6rD4pxGHSQloN8IIgSok33/vUHhFDSEARAjaqgwqUgluwJJi9u179or6PF2rpMUtUYK6r1/XyZuTLWKz/EvONKxDpdDSVpQSIVxxvG5sL9hWXcSlY0qGoEREbTaQeVUnQVcQiOcfI1VDsfxXOjGMVUVS9iWdywmZtMMeXxPEq1/hJ9kHrO3We1EsgxK3lFX3VloCUgLfKnDNxKQmBa8GqyG/NRpSAlIAMIbKkpFwBoTdVv1G/Q7UEzbAobcU04+AoJsNJcdUkjUo+WgS0jaRYdSaI4vVlTn6IYPEWeKw0DytSOIhxI1Mp6XnUte3CAB3NBsV4u88BwueUQNISo6YmJNp9AACTtSq6woIbcQtKUqjRI1KVbdJIKDAkcAcir3hzJPvDml3y2oJ0rUCXVnmkSrcj2dSgBJ4KpxVCx5HF2y1iPHOIQpzyylATF3eFyY3W1bTuYSpSffNV8IMbmD8L0pc/Kt5MpSNypDRhCYHabjiMCmNvwzhmE6keYFISdLkysT+UoHsH/ACRAM3ir2X5WkpCUJdBX7VioBE3AWEiyo2N4HehIcsifgqM5JhmSXS8jFOwmXMQqSo7gjcDqJmABTplOIuJB1kJ1SdRE7AH48ht8Fd3CeXLiykOE2BhKvWElRIT0jkO9VsBilpUUsoBWglTi3Vw0yCBd5Z4ispJUGxBvcgES9EeTFN2dHxTgA70m5vhFJUFtmFDaP786P4XHDFM+Y2FBOo6FLGnWnksQZ0q3BMSLxBoK428mZhXp8oFZzN4EyvMnZhfCkQAZus/7/KiWQZ394QXlBIbUpXkxOpTYslauUqIJEflI50l53iX1gM6NJelAIXcIAl5QtySYnkVjrRM47TpBASkAaEpmEgCBbsBFRqovTY15kNQJHoaBPbHlVRWfQm/MmKrPZuFTeIgD67UnIajR6fTQnH4oJ5itmMxyosD9KWMehbi4EqNzAskDbiP7c6lblcA/O82KoSJINuHe2w7WJqmhr8NTbkSQFoSk/mF4J5yJHuohjShhOlIBUeggn61TyrCFS0rXPtSepG1vWYrRcGbPWXYI4gJCwQlsAp02lPS20EWPQmmF1YTJSkao4wPz9b/qG/zqpiHw0bWIiB1PePhVB5SlOEoVAEFJEggHb4UchR7xmLUpQBJSd0PAcuQVz7SLi+9Z/wDg/mSVApX+YDZf+SeQ9BRHDtoCTcahKo2k7qjpO8DpPahTmaBVgVKE2Kbae4P7UCKWIysp2UEjuQPrvWjQANKuMDYpTxJ9DsR2q9i8EXBqUoTEkJuDNtY6TzF4PrVL7qNrdYiPrVIQOzXCL8pZUrVA1JUElM6fnIox47zUYzGBzVKUYZoWIgKUNShPrPwof5x4kRZQIIJ7RPQEXoHk6CGyqLFUTE3A+W9S8cZTWR8q6++v4JIh4pPT4/vVxLt+o/vPlVPMBeYj+9aw0okaYrURdeseHn0/aq4A5EVswjkggztFjH0qYlnTsP8AX+aBnU282xLiy2l1TaVlX4TCiqAbEktytR2Fi0kEWWoXogz4bUpKfMUprSCQgBsrKrHU4mC2JIJv5qpJ46ccFkDOHahGhpKR+UAAep5n1rUcwwrapQlxZJ3iEzFhMXHoDyqW5Pgdwjyy9lWCZaSVAwpVnHFQpxZjZSyCVR0m1AsbgELeVoStKCJUogyTP5UCBEGb1vcztbiylKSpH5kpFo/yUpMb/HtRfCYdZmxhXPbT3mb0OUoiSjI05Zhmkg6W1k8luJTNzyBiP7vVh/FFZAKCATfWQqANzpTPaL86pYptxAWt3EtpQlJUsqBCU23EwNPvJmlrM160DzFlLbh4cOQQ/ibSdQKh5TQBkpVyI1kABJWtsbxRrZm/H5u6tK1NYtDGFTZTyGzdRMBpgA/iqOxWAYPshRJ0zLcsYOn7xwsoVKMPpKtSp1Fx9ZKgperi0zY3UVE21nKEL/ExWIbDwADYS3qZZm2hriFwOHWQCbwALVcbyKEFJdak+wpLhDagDISUyOn5ep3rS9hRxp3bGPLMa2rWGVFQ9pRJJVJ7md+VacTjgTFpttvfaRVfI8rW0k+YsCTFri/JI6xFzesZ6wENaMOYddUGkLgGFLB1LMROhAUuLezUND2QKwWJS6848SSP+Azb8iTLqhz43LejKY3qxhsQVuPCBpbKEJsZKigOLJPSFoAHrVx3BNYNgqjSww37MSrQgWA7m3qTWnLsIppv8aA84S49FwFqAlA6hACUA9EVDRSZqxGFBHEBPeh5wTaVD2ZIMA2JgiSADJiRPqKKPPgT2+VK+ZY2cUyRyw74v3W1yHptUUXZM8fDYhIBWowlMf3aheMc+7NcXE4qCqTz/gUQYAGp5d7wmbAd4v8AE9LUrvPrxb2lOqJjpAG8z0nfvVJCbKmBwSnllagIG/z5C52ow04hIU2LKbUgK3FzBTHUEcx3o2/gm2GxYQBYdeckiPX0pOcUo4hwi6ltoUkcrak+6JFMRrxLxccIsJJNzHPeryOBtN+xINuo+R+VanB5KOPjUoWH7+lD3ip0Eq9kKTEWGxBjoNqB2WUY8FUg2SZsN+2rfbpRDyBqOoAXMGISekjrFVsHhgN4sL8vh17k1YcclY07aRsO24n0oEbwyEC4kdJt0tahGYslBlCRpIkSeXy2oocbpncjYxtW9oIVwKHcdj/bH3UWIT/OvxJTPwoexDcoAsZsTcz/ABypsx7QnbSflFAHm9XL3VaYmC8cIFog7R/vQ9BvRLGsx3HI/wBvQ3TVIhlxDxBE0VbUFpN/jvQOOGiGWvnbagD6Yw2OaW2Uls6BAI02TAmIG3atCMlYAKkpeM9VrTv3O201SweclB0EpISBCW5VAi0wZ9wHOsZkhC1AqYTqTyVA95SoGdrH+ayjNpGs8asIsstMhOjSpQ9nzHZuPzaUz8h8K0Y/OGUwXsStR2Q20kpUskWSlO7hMGIFoJtQV3HEOJDTfmuniS37EgGCVE2Q3tKjPKATag68asODT5YfKgh3FkEtYcTxMtJIIkjkDIiVTYVUVq5JdR4CbuMQV/iNtuOoAW3h+Is4cEwHX3T7Sue1oIQDdRM4dKGQp3zi86tKfNeS2FGBxDhSuW25JISPUkm9BsBgCWtDGDASSSrEeZwqO2sygqcMTsByFuVV7DuBxaWFt+YmJ8tQCklW1lnhVbbST8qpXwCrTqbLuJzZC3Er/Ee4Z0uS3wzdSReUGesUQy3EreVqQlQasnSS2tAjbTwpCbbwDtvStnCnFaPvLi1G6k6yUgkRqCF6NMwbmRsOlMHhlQCZAWlIHCmZSBOwKzEdI71bexMY1uMmYICkASSIjSnmeYtcj5Uk4rxA624t7y0/h6sJhQfZ81Rl1VrmClKTAsGnKeM3zktsK8qFPqhtpPIuK4UTAPCDxG2ySaBs4VltK1rUThcAyppCpKlLcscS4R+ZdggG51Kc61NBYOx/iBt5xtvWnQ1D7pNgSDDAIP8AmFOEDbQgXmquY+KgkmZJA2Njv+boZ3HLmaL4bwyA0C6kIdWS47p2SpX5ARBIQmEA/wCPeq2F8MstcQSPf8oHWs5FpoVnMdiXjEADkBsJ+U/xXnyfLeSXFiPIdkk2HGiw70dzPHobUUNjUokCBsOuw26+4VRy7LyrGIW9xKGHWpNrCXUgWk+vv2pJDbBmaYlbyVBKFhtA3gpmbbb3i1HvCOTKYbLjo0FV9OkWAmB17/xVrLmUuYkBKDobOpSrHi5DobdOnKrfiPFK0kdT6mOf160+BcixjVqxLikAxFjM2HM/2KFZk0hl1kovZaCVDeQFAx20Kj1plfWGWoJAPMadIuOZkk8r0iZ/mOsT+haVHuJ4o90x61K5K8GXyHFTJNon0M+7fap98CUKDfRJJPSbQPiaFrWo2uR8u1aUEnVO0XHXoO3SqSFZdXiFKEAn03t361vCjwXPsj9/nWjC4ZSxJAg36AgfsPnNEvuCSBqUBb125fzQLcsMoBiLH+3mrY4ef9+FVYS37Mnpb4VRxWNMmASOZNJAy1mS5RqtEGf3uPj76WnULSZFvT9xVgZgokg3n+/SRQ911WyuRq0SzONcChIEHnFClCrrk1pcT2qhMrprYydKhXgiszagR1ktYh1Ut4dS0yCFmQm+xAECOdXGXcWoqw6WWZQkJWudCWJ4uIpUAtQHHonYAq0yJJjMfvHm6XUsYfDqCXXwvVJ/8prSBpOwKxO4CRMkEsHk+pKQ80W8Iky3hggSuDq1vyTEqOoIv1WSTAUsvsXGCT5sW05Mt8KLJcLS4UXnrqxKtMQlyxbREw4eRhIAvVVpiCllKAgyGzcJQBslAP5LkTEk0/jHYa5U0QomAToBJvGxIgCTf4UKzxltfE2YcQCpDmqCCDqAMaiBNj1m1ZRyUzZRTWloYGsQ2AGkONgBJCQNSQAISIEGRvzmk3xDlKC8HC+4pK5HCsHQvcGNOrSLjeE15zvxEC42lp5LydM6UyoSOxPFeLkjba9WmlYZSjiHWnHCsAy8Z8tKd7SYEiSNvWaFadlLH6ATHLxLf4Li1HVEmLuJsUwVEJAO9570x+Gm5aUQF7mYIJJ3uogAb+tBszXglISpkJJBlGhQB1fliCpCTz4kqHbermEzlxvDOOLhTgMJQpXEta4DaNjdSiBaN60jPUjKcdLNebZm409qaQkeSS0zqI0qxTwuqCAVeU1e3/mLvVhnO2ScPhG9Rbw4S64faUtST+CCYuS5qdUTzQOtUlhDSVOLOpOGbcR5giVvKOvGunlZQCB0IWKV04YpTxJlxf4i0lXCJ2CuQSkQOLeJ6y2yErOpuZ03pClqjVtMAnpG5M9qUfEPiVAJS3BUdzO3oBuffSv+I4Fal6/1Kvxdr3022m/uplyPwYFhBW5pTZRTY39JsDU2VSQr4bxF93khJUSoGTA67ASfeT1jnRbAY5195Cyk3wxiVAAjzdwEgmBHqe1NzvhdgKPD2AtHwHL+IrS5gUofUANUYNO9pJfVJO/SixBHw/gEtJUsJCVncwPrvVLMAlTnEJ57mxHPp7q9pzGWlKggCwn6TNqCrxhEzBB2kzt9KzbLSF3xdmBUqNRBvE3B+O1KjjZdlIuFAj37R2otnGJLjsJUFRuFW7WmxNGsL4fSg+Zq4jBA7+s1S2EwFlGDLqQo+ypKSLxf9ufwq8rBJANhKykE+6TRLK8NoQqd0OrTG0CdSZ76VJoZmWK0jh2BP+nvpWCWx5ccShJ2AFo+nyvQ9WcgbRPU/wBtQjE4wqMevz/eqKlkVaiS5DCvMbXNr+qu/YVoOLB5mPW3xO9CXSQq978+wvWtbk06JsPIeRHcV7xKGiSZ3g/Gl/VVg4sx6fvRQFvEMtj2QZ9f4oa6DsT869HFTvHvqA0xFcoNa1URQ2DVJ9qDTEd68GYNsuPDQAnBLU1h0D2EWu5B3dMwVm8bRJlhwOYLcU4kwPL2I3PqTNZqVxJPdnKSVG7GJUokayAAFWCLkyLyk0h+Lc4dbWllCoC06iqBq2mAdgPdWKlOHgqPkWEYtbjPmLVJAKANhpSbC1yJJNzV7J/E6kIS15GHWE31LQpSir9RUVXJqVK2yldMr59Q7k2NQ6VD7vh25sShEEgm9yTvWgOacZCQBoYdxA3kuNpIRN9hqJgReOgrNSoh9oOpilEoOM/hYFkqUpCm21q1QSTp1gG1xqv3i81txDATpi+uSZvdOx9e5qVK0ZxUMmS5EyYkEgWAtbYnl3pxcjTAAA6AR3qVKESyu4iZuf6KAYr/AL04OX3Zoe7zFn96lSpZSKeFw4SFqBPHuJtbtS54lZCSAOdqlSszRChh8ODiQCTcgfOnxtRUQCecW7fKpUqpCQCzV8pcd02kNLI5SUlJ+SR8KWMycKt+tSpTjyJ8AnENgT/etanDKie1SpWxkyu4skT3NeQalSgCKVWzmaxUoA8zW1pVZqUAWA4RWHzO9SpQI//Z"/>
          <p:cNvSpPr>
            <a:spLocks noChangeAspect="1" noChangeArrowheads="1"/>
          </p:cNvSpPr>
          <p:nvPr/>
        </p:nvSpPr>
        <p:spPr bwMode="auto">
          <a:xfrm>
            <a:off x="101600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437" y="413359"/>
            <a:ext cx="3048000" cy="211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508" y="3555480"/>
            <a:ext cx="4459266" cy="278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AutoShape 5"/>
          <p:cNvSpPr>
            <a:spLocks noChangeArrowheads="1"/>
          </p:cNvSpPr>
          <p:nvPr/>
        </p:nvSpPr>
        <p:spPr bwMode="gray">
          <a:xfrm>
            <a:off x="8265918" y="6136713"/>
            <a:ext cx="2400000" cy="649188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+mn-ea"/>
              </a:rPr>
              <a:t>사사오입 개헌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오른쪽 화살표 17"/>
          <p:cNvSpPr/>
          <p:nvPr/>
        </p:nvSpPr>
        <p:spPr bwMode="auto">
          <a:xfrm rot="19259539">
            <a:off x="5588539" y="4486719"/>
            <a:ext cx="2625306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43" y="2235223"/>
            <a:ext cx="4263668" cy="2348475"/>
          </a:xfrm>
          <a:prstGeom prst="rect">
            <a:avLst/>
          </a:prstGeom>
        </p:spPr>
      </p:pic>
      <p:sp>
        <p:nvSpPr>
          <p:cNvPr id="19" name="AutoShape 5"/>
          <p:cNvSpPr>
            <a:spLocks noChangeArrowheads="1"/>
          </p:cNvSpPr>
          <p:nvPr/>
        </p:nvSpPr>
        <p:spPr bwMode="gray">
          <a:xfrm>
            <a:off x="89030" y="1521111"/>
            <a:ext cx="2620368" cy="995422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2060"/>
                </a:solidFill>
                <a:latin typeface="+mj-ea"/>
                <a:ea typeface="+mj-ea"/>
              </a:rPr>
              <a:t>제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</a:rPr>
              <a:t>1</a:t>
            </a:r>
            <a:r>
              <a:rPr lang="ko-KR" altLang="en-US" sz="2000" b="1" dirty="0" smtClean="0">
                <a:solidFill>
                  <a:srgbClr val="002060"/>
                </a:solidFill>
                <a:latin typeface="+mj-ea"/>
                <a:ea typeface="+mj-ea"/>
              </a:rPr>
              <a:t>차 개헌안</a:t>
            </a:r>
            <a:endParaRPr lang="en-US" altLang="ko-KR" sz="2000" b="1" dirty="0" smtClean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b="1" dirty="0" smtClean="0">
                <a:solidFill>
                  <a:srgbClr val="002060"/>
                </a:solidFill>
                <a:latin typeface="+mj-ea"/>
                <a:ea typeface="+mj-ea"/>
              </a:rPr>
              <a:t>발췌 개헌</a:t>
            </a:r>
            <a:endParaRPr lang="ko-KR" altLang="en-US" sz="20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오른쪽으로 구부러진 화살표 19"/>
          <p:cNvSpPr/>
          <p:nvPr/>
        </p:nvSpPr>
        <p:spPr>
          <a:xfrm>
            <a:off x="155932" y="3257633"/>
            <a:ext cx="731520" cy="1583823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6126480" y="2560672"/>
            <a:ext cx="5856000" cy="1152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 smtClean="0">
                <a:solidFill>
                  <a:schemeClr val="tx1"/>
                </a:solidFill>
                <a:latin typeface="Franklin Gothic Book"/>
              </a:rPr>
              <a:t>• </a:t>
            </a:r>
            <a:r>
              <a:rPr lang="ko-KR" altLang="en-US" sz="2000" b="1" dirty="0" smtClean="0">
                <a:solidFill>
                  <a:schemeClr val="tx1"/>
                </a:solidFill>
                <a:latin typeface="Franklin Gothic Book"/>
              </a:rPr>
              <a:t>수학자 </a:t>
            </a:r>
            <a:r>
              <a:rPr lang="en-US" altLang="ko-KR" sz="2000" b="1" dirty="0" smtClean="0">
                <a:solidFill>
                  <a:schemeClr val="tx1"/>
                </a:solidFill>
                <a:latin typeface="Franklin Gothic Book"/>
              </a:rPr>
              <a:t>: “</a:t>
            </a:r>
            <a:r>
              <a:rPr lang="ko-KR" altLang="en-US" sz="2000" b="1" dirty="0" smtClean="0">
                <a:solidFill>
                  <a:schemeClr val="tx1"/>
                </a:solidFill>
                <a:latin typeface="Franklin Gothic Book"/>
              </a:rPr>
              <a:t>자연인을 소수로  나눌 수 없으므로 사사오입의 수학적 원리에 의하여 가장근사치인  정수인  </a:t>
            </a:r>
            <a:r>
              <a:rPr lang="en-US" altLang="ko-KR" sz="2000" b="1" dirty="0" smtClean="0">
                <a:solidFill>
                  <a:schemeClr val="tx1"/>
                </a:solidFill>
                <a:latin typeface="Franklin Gothic Book"/>
              </a:rPr>
              <a:t>1</a:t>
            </a:r>
            <a:r>
              <a:rPr lang="ko-KR" altLang="en-US" sz="2000" b="1" dirty="0" smtClean="0">
                <a:solidFill>
                  <a:schemeClr val="tx1"/>
                </a:solidFill>
                <a:latin typeface="Franklin Gothic Book"/>
              </a:rPr>
              <a:t>백</a:t>
            </a:r>
            <a:r>
              <a:rPr lang="en-US" altLang="ko-KR" sz="2000" b="1" dirty="0" smtClean="0">
                <a:solidFill>
                  <a:schemeClr val="tx1"/>
                </a:solidFill>
                <a:latin typeface="Franklin Gothic Book"/>
              </a:rPr>
              <a:t>35</a:t>
            </a:r>
            <a:r>
              <a:rPr lang="ko-KR" altLang="en-US" sz="2000" b="1" dirty="0" smtClean="0">
                <a:solidFill>
                  <a:schemeClr val="tx1"/>
                </a:solidFill>
                <a:latin typeface="Franklin Gothic Book"/>
              </a:rPr>
              <a:t>명임이 의심할 바 없다</a:t>
            </a:r>
            <a:r>
              <a:rPr lang="en-US" altLang="ko-KR" sz="2000" b="1" dirty="0" smtClean="0">
                <a:solidFill>
                  <a:schemeClr val="tx1"/>
                </a:solidFill>
                <a:latin typeface="Franklin Gothic Book"/>
              </a:rPr>
              <a:t>.”  </a:t>
            </a:r>
            <a:r>
              <a:rPr lang="en-US" altLang="ko-KR" sz="2000" b="1" dirty="0" smtClean="0">
                <a:solidFill>
                  <a:schemeClr val="tx1"/>
                </a:solidFill>
                <a:latin typeface="Franklin Gothic Book"/>
                <a:sym typeface="Wingdings" pitchFamily="2" charset="2"/>
              </a:rPr>
              <a:t> </a:t>
            </a:r>
            <a:r>
              <a:rPr lang="ko-KR" altLang="en-US" sz="2000" b="1" dirty="0" smtClean="0">
                <a:solidFill>
                  <a:schemeClr val="tx1"/>
                </a:solidFill>
                <a:latin typeface="Franklin Gothic Book"/>
                <a:sym typeface="Wingdings" pitchFamily="2" charset="2"/>
              </a:rPr>
              <a:t>가결 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14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22483" y="103860"/>
            <a:ext cx="10058400" cy="878318"/>
          </a:xfrm>
        </p:spPr>
        <p:txBody>
          <a:bodyPr/>
          <a:lstStyle/>
          <a:p>
            <a:r>
              <a:rPr lang="ko-KR" altLang="en-US" sz="3600" dirty="0"/>
              <a:t>우리 헌정사에 있어서의 민주주의</a:t>
            </a:r>
            <a:endParaRPr lang="en-US" altLang="ko-KR" sz="3600" dirty="0" smtClean="0">
              <a:ea typeface="굴림" charset="-127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335456" y="1153679"/>
            <a:ext cx="10750551" cy="5364000"/>
          </a:xfrm>
        </p:spPr>
        <p:txBody>
          <a:bodyPr>
            <a:normAutofit/>
          </a:bodyPr>
          <a:lstStyle/>
          <a:p>
            <a:r>
              <a:rPr lang="ko-KR" altLang="en-US" sz="3200" b="1" dirty="0"/>
              <a:t>○ </a:t>
            </a:r>
            <a:r>
              <a:rPr lang="ko-KR" altLang="en-US" sz="2800" b="1" dirty="0" smtClean="0">
                <a:ea typeface="굴림" charset="-127"/>
              </a:rPr>
              <a:t>우리 민주주의의 시금석 </a:t>
            </a:r>
            <a:r>
              <a:rPr lang="en-US" altLang="ko-KR" sz="2800" b="1" dirty="0" smtClean="0">
                <a:ea typeface="굴림" charset="-127"/>
                <a:sym typeface="Wingdings" pitchFamily="2" charset="2"/>
              </a:rPr>
              <a:t>4.19 </a:t>
            </a:r>
            <a:r>
              <a:rPr lang="ko-KR" altLang="en-US" sz="2800" b="1" dirty="0" smtClean="0">
                <a:ea typeface="굴림" charset="-127"/>
                <a:sym typeface="Wingdings" pitchFamily="2" charset="2"/>
              </a:rPr>
              <a:t>혁명 </a:t>
            </a:r>
            <a:endParaRPr lang="ko-KR" altLang="en-US" sz="2800" b="1" dirty="0">
              <a:ea typeface="굴림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335456" y="3666783"/>
            <a:ext cx="5376000" cy="2664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tx1"/>
                </a:solidFill>
                <a:latin typeface="Franklin Gothic Book"/>
              </a:rPr>
              <a:t>1. 40%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</a:rPr>
              <a:t>를 먼저 투표하라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</a:rPr>
              <a:t>. 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공개투표를 하라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</a:rPr>
              <a:t>완장부대를 조직하라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tx1"/>
                </a:solidFill>
              </a:rPr>
              <a:t>4. </a:t>
            </a:r>
            <a:r>
              <a:rPr lang="ko-KR" altLang="en-US" b="1" dirty="0" smtClean="0">
                <a:solidFill>
                  <a:schemeClr val="tx1"/>
                </a:solidFill>
              </a:rPr>
              <a:t>야당 참관인을 몰아내라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tx1"/>
                </a:solidFill>
              </a:rPr>
              <a:t>5. </a:t>
            </a:r>
            <a:r>
              <a:rPr lang="ko-KR" altLang="en-US" b="1" dirty="0" smtClean="0">
                <a:solidFill>
                  <a:schemeClr val="tx1"/>
                </a:solidFill>
              </a:rPr>
              <a:t>투표함을 나를 때 투표함을 통째로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바꿔치기</a:t>
            </a:r>
            <a:r>
              <a:rPr lang="ko-KR" altLang="en-US" b="1" dirty="0" smtClean="0">
                <a:solidFill>
                  <a:schemeClr val="tx1"/>
                </a:solidFill>
              </a:rPr>
              <a:t> 하고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개표할 때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여당표</a:t>
            </a:r>
            <a:r>
              <a:rPr lang="ko-KR" altLang="en-US" b="1" dirty="0" smtClean="0">
                <a:solidFill>
                  <a:schemeClr val="tx1"/>
                </a:solidFill>
              </a:rPr>
              <a:t> 묶음에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야당표를</a:t>
            </a:r>
            <a:r>
              <a:rPr lang="ko-KR" altLang="en-US" b="1" dirty="0" smtClean="0">
                <a:solidFill>
                  <a:schemeClr val="tx1"/>
                </a:solidFill>
              </a:rPr>
              <a:t> 섞어 넣고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야당표를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여당표로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바꿔치기</a:t>
            </a:r>
            <a:r>
              <a:rPr lang="ko-KR" altLang="en-US" b="1" dirty="0" smtClean="0">
                <a:solidFill>
                  <a:schemeClr val="tx1"/>
                </a:solidFill>
              </a:rPr>
              <a:t> 한다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tx1"/>
                </a:solidFill>
              </a:rPr>
              <a:t>6. </a:t>
            </a:r>
            <a:r>
              <a:rPr lang="ko-KR" altLang="en-US" b="1" dirty="0" smtClean="0">
                <a:solidFill>
                  <a:schemeClr val="tx1"/>
                </a:solidFill>
              </a:rPr>
              <a:t>개표가 끝난 뒤에는 투표계산서를 조작한다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778176" y="2193463"/>
            <a:ext cx="10656000" cy="1440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chemeClr val="tx1"/>
                </a:solidFill>
              </a:rPr>
              <a:t>어떤 합법적인 비상수단을 사용하여서라도 이승만 박사와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이기붕</a:t>
            </a:r>
            <a:r>
              <a:rPr lang="ko-KR" altLang="en-US" b="1" dirty="0" smtClean="0">
                <a:solidFill>
                  <a:schemeClr val="tx1"/>
                </a:solidFill>
              </a:rPr>
              <a:t> 선생이 꼭 정부통령에 당선되도록 하라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</a:rPr>
              <a:t>세계 역사상 대통령 선거에서 소송이 제기된 일이 있느냐</a:t>
            </a:r>
            <a:r>
              <a:rPr lang="en-US" altLang="ko-KR" b="1" dirty="0" smtClean="0">
                <a:solidFill>
                  <a:schemeClr val="tx1"/>
                </a:solidFill>
              </a:rPr>
              <a:t>? </a:t>
            </a:r>
            <a:r>
              <a:rPr lang="ko-KR" altLang="en-US" b="1" dirty="0" smtClean="0">
                <a:solidFill>
                  <a:schemeClr val="tx1"/>
                </a:solidFill>
              </a:rPr>
              <a:t>법은 나중이니 우선 당선시켜 놓고 보아야 한다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</a:rPr>
              <a:t>콩밥을 먹어도 내가 먹고 징역을 가도 내가 간다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</a:rPr>
              <a:t>국가 대업 수행을 위하여 지시하는 것이니 군수와 서장들은 다음과 같은 부정선거의 구체적인 방법을 완수하라</a:t>
            </a:r>
            <a:r>
              <a:rPr lang="en-US" altLang="ko-KR" b="1" dirty="0" smtClean="0">
                <a:solidFill>
                  <a:schemeClr val="tx1"/>
                </a:solidFill>
              </a:rPr>
              <a:t>. (</a:t>
            </a:r>
            <a:r>
              <a:rPr lang="ko-KR" altLang="en-US" b="1" dirty="0" smtClean="0">
                <a:solidFill>
                  <a:schemeClr val="tx1"/>
                </a:solidFill>
              </a:rPr>
              <a:t>한국 </a:t>
            </a:r>
            <a:r>
              <a:rPr lang="ko-KR" altLang="en-US" b="1" dirty="0" err="1" smtClean="0">
                <a:solidFill>
                  <a:schemeClr val="tx1"/>
                </a:solidFill>
              </a:rPr>
              <a:t>편집기자회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gray">
          <a:xfrm>
            <a:off x="535577" y="1679325"/>
            <a:ext cx="2909081" cy="562630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ea typeface="굴림" charset="-127"/>
              </a:rPr>
              <a:t>당시 내무장관 최인규</a:t>
            </a:r>
            <a:endParaRPr lang="ko-KR" altLang="en-US" sz="2000" dirty="0">
              <a:solidFill>
                <a:schemeClr val="tx1"/>
              </a:solidFill>
              <a:ea typeface="굴림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6999514" y="3576004"/>
            <a:ext cx="4925164" cy="2499393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tx1"/>
                </a:solidFill>
              </a:rPr>
              <a:t>1960</a:t>
            </a:r>
            <a:r>
              <a:rPr lang="ko-KR" altLang="en-US" b="1" dirty="0" smtClean="0">
                <a:solidFill>
                  <a:schemeClr val="tx1"/>
                </a:solidFill>
              </a:rPr>
              <a:t>년 </a:t>
            </a:r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r>
              <a:rPr lang="ko-KR" altLang="en-US" b="1" dirty="0" smtClean="0">
                <a:solidFill>
                  <a:schemeClr val="tx1"/>
                </a:solidFill>
              </a:rPr>
              <a:t>월 </a:t>
            </a:r>
            <a:r>
              <a:rPr lang="en-US" altLang="ko-KR" b="1" dirty="0" smtClean="0">
                <a:solidFill>
                  <a:schemeClr val="tx1"/>
                </a:solidFill>
              </a:rPr>
              <a:t>11</a:t>
            </a:r>
            <a:r>
              <a:rPr lang="ko-KR" altLang="en-US" b="1" dirty="0" smtClean="0">
                <a:solidFill>
                  <a:schemeClr val="tx1"/>
                </a:solidFill>
              </a:rPr>
              <a:t>일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</a:rPr>
              <a:t>마산 중앙부두 앞바다에서 홍합을 잡던 어부는 기겁을 하게 놀랐다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</a:rPr>
              <a:t>소년의 시체가 어부의 쇠갈고리에 걸려 바다 위로 떠올랐기 때문이다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</a:rPr>
              <a:t>시체는 깃이 달린 흰 메리야스와 회색 바지를 입고 있었고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오른 쪽 눈에 </a:t>
            </a:r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r>
              <a:rPr lang="ko-KR" altLang="en-US" b="1" dirty="0" smtClean="0">
                <a:solidFill>
                  <a:schemeClr val="tx1"/>
                </a:solidFill>
              </a:rPr>
              <a:t>센티 미터 정도의 최루탄이 박혀있었다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sp>
        <p:nvSpPr>
          <p:cNvPr id="17" name="오른쪽 화살표 16"/>
          <p:cNvSpPr/>
          <p:nvPr/>
        </p:nvSpPr>
        <p:spPr bwMode="auto">
          <a:xfrm>
            <a:off x="5641139" y="4336559"/>
            <a:ext cx="1304544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gray">
          <a:xfrm>
            <a:off x="4570789" y="3576004"/>
            <a:ext cx="1917694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2060"/>
                </a:solidFill>
                <a:ea typeface="굴림" charset="-127"/>
              </a:rPr>
              <a:t>3</a:t>
            </a:r>
            <a:r>
              <a:rPr lang="en-US" altLang="ko-KR" dirty="0" smtClean="0">
                <a:solidFill>
                  <a:srgbClr val="002060"/>
                </a:solidFill>
                <a:latin typeface="Franklin Gothic Book"/>
                <a:ea typeface="굴림" charset="-127"/>
              </a:rPr>
              <a:t>•15 </a:t>
            </a:r>
            <a:r>
              <a:rPr lang="ko-KR" altLang="en-US" dirty="0" smtClean="0">
                <a:solidFill>
                  <a:srgbClr val="002060"/>
                </a:solidFill>
                <a:latin typeface="Franklin Gothic Book"/>
                <a:ea typeface="굴림" charset="-127"/>
              </a:rPr>
              <a:t>마산의거</a:t>
            </a:r>
            <a:endParaRPr lang="ko-KR" altLang="en-US" dirty="0">
              <a:solidFill>
                <a:srgbClr val="002060"/>
              </a:solidFill>
              <a:ea typeface="굴림" charset="-127"/>
            </a:endParaRPr>
          </a:p>
        </p:txBody>
      </p:sp>
      <p:pic>
        <p:nvPicPr>
          <p:cNvPr id="19" name="Picture 2" descr="http://t2.gstatic.com/images?q=tbn:ANd9GcSkH-RsX5p1M1PB5jHFUa4qLsYuA4waUchCLVehSKcjswmSez4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590" y="5424055"/>
            <a:ext cx="2380317" cy="139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573" y="180390"/>
            <a:ext cx="1658230" cy="160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941" y="55090"/>
            <a:ext cx="2081494" cy="2074065"/>
          </a:xfrm>
          <a:prstGeom prst="rect">
            <a:avLst/>
          </a:prstGeom>
        </p:spPr>
      </p:pic>
      <p:sp>
        <p:nvSpPr>
          <p:cNvPr id="20" name="AutoShape 5"/>
          <p:cNvSpPr>
            <a:spLocks noChangeArrowheads="1"/>
          </p:cNvSpPr>
          <p:nvPr/>
        </p:nvSpPr>
        <p:spPr bwMode="gray">
          <a:xfrm>
            <a:off x="9959202" y="1762286"/>
            <a:ext cx="1917694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2060"/>
                </a:solidFill>
                <a:ea typeface="굴림" charset="-127"/>
              </a:rPr>
              <a:t>3</a:t>
            </a:r>
            <a:r>
              <a:rPr lang="en-US" altLang="ko-KR" dirty="0" smtClean="0">
                <a:solidFill>
                  <a:srgbClr val="002060"/>
                </a:solidFill>
                <a:latin typeface="Franklin Gothic Book"/>
                <a:ea typeface="굴림" charset="-127"/>
              </a:rPr>
              <a:t>•15 </a:t>
            </a:r>
            <a:r>
              <a:rPr lang="ko-KR" altLang="en-US" dirty="0" smtClean="0">
                <a:solidFill>
                  <a:srgbClr val="002060"/>
                </a:solidFill>
                <a:latin typeface="Franklin Gothic Book"/>
                <a:ea typeface="굴림" charset="-127"/>
              </a:rPr>
              <a:t>부정선거</a:t>
            </a:r>
            <a:endParaRPr lang="ko-KR" altLang="en-US" dirty="0">
              <a:solidFill>
                <a:srgbClr val="002060"/>
              </a:solidFill>
              <a:ea typeface="굴림" charset="-127"/>
            </a:endParaRPr>
          </a:p>
        </p:txBody>
      </p:sp>
      <p:pic>
        <p:nvPicPr>
          <p:cNvPr id="11268" name="Picture 4" descr="419 혁명 굴리는 사진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456" y="5230656"/>
            <a:ext cx="1421223" cy="159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8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58691" y="94905"/>
            <a:ext cx="10058400" cy="828213"/>
          </a:xfrm>
        </p:spPr>
        <p:txBody>
          <a:bodyPr/>
          <a:lstStyle/>
          <a:p>
            <a:r>
              <a:rPr lang="ko-KR" altLang="en-US" sz="3600" dirty="0"/>
              <a:t>우리 헌정사에 있어서의 </a:t>
            </a:r>
            <a:r>
              <a:rPr lang="ko-KR" altLang="en-US" sz="3600" dirty="0" smtClean="0"/>
              <a:t>민주주의</a:t>
            </a:r>
            <a:endParaRPr lang="en-US" altLang="ko-KR" sz="3600" dirty="0" smtClean="0">
              <a:ea typeface="굴림" charset="-127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534233" y="1038564"/>
            <a:ext cx="10750551" cy="5364000"/>
          </a:xfrm>
        </p:spPr>
        <p:txBody>
          <a:bodyPr/>
          <a:lstStyle/>
          <a:p>
            <a:r>
              <a:rPr lang="ko-KR" altLang="en-US" sz="2400" dirty="0"/>
              <a:t>○ </a:t>
            </a:r>
            <a:r>
              <a:rPr lang="ko-KR" altLang="en-US" sz="2700" dirty="0" smtClean="0">
                <a:ea typeface="굴림" charset="-127"/>
              </a:rPr>
              <a:t>우리 민주주의의 시금석 </a:t>
            </a:r>
            <a:r>
              <a:rPr lang="en-US" altLang="ko-KR" sz="2700" dirty="0" smtClean="0">
                <a:ea typeface="굴림" charset="-127"/>
                <a:sym typeface="Wingdings" pitchFamily="2" charset="2"/>
              </a:rPr>
              <a:t>4.19 </a:t>
            </a:r>
            <a:r>
              <a:rPr lang="ko-KR" altLang="en-US" sz="2700" dirty="0" smtClean="0">
                <a:ea typeface="굴림" charset="-127"/>
                <a:sym typeface="Wingdings" pitchFamily="2" charset="2"/>
              </a:rPr>
              <a:t>혁명 </a:t>
            </a:r>
            <a:endParaRPr lang="ko-KR" altLang="en-US" sz="2700" dirty="0">
              <a:ea typeface="굴림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356186" y="4107268"/>
            <a:ext cx="5072881" cy="2664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smtClean="0">
                <a:solidFill>
                  <a:schemeClr val="tx1"/>
                </a:solidFill>
              </a:rPr>
              <a:t>우선 그 놈의 사진을 떼어서 밑씻개로 하자 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smtClean="0">
                <a:solidFill>
                  <a:schemeClr val="tx1"/>
                </a:solidFill>
              </a:rPr>
              <a:t>그 지긋지긋한 놈의 사진을 떼어서 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smtClean="0">
                <a:solidFill>
                  <a:schemeClr val="tx1"/>
                </a:solidFill>
              </a:rPr>
              <a:t>조용히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개굴창에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넣고 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smtClean="0">
                <a:solidFill>
                  <a:schemeClr val="tx1"/>
                </a:solidFill>
              </a:rPr>
              <a:t>썩어진 어제와 결별하자 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smtClean="0">
                <a:solidFill>
                  <a:schemeClr val="tx1"/>
                </a:solidFill>
              </a:rPr>
              <a:t>그 놈의 동상이 선 곳에는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smtClean="0">
                <a:solidFill>
                  <a:schemeClr val="tx1"/>
                </a:solidFill>
              </a:rPr>
              <a:t>민주주의 첫 기둥을 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세우고 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smtClean="0">
                <a:solidFill>
                  <a:schemeClr val="tx1"/>
                </a:solidFill>
              </a:rPr>
              <a:t>쓰러진 성스러운 학생들의 웅장한 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smtClean="0">
                <a:solidFill>
                  <a:schemeClr val="tx1"/>
                </a:solidFill>
              </a:rPr>
              <a:t>기념탑을 세우자 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smtClean="0">
                <a:solidFill>
                  <a:schemeClr val="tx1"/>
                </a:solidFill>
              </a:rPr>
              <a:t>아아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어서어서 썩어빠진 어제와 결별하자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23" y="1652788"/>
            <a:ext cx="2617762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4" descr="data:image/jpeg;base64,/9j/4AAQSkZJRgABAQAAAQABAAD/2wCEAAkGBhQSERUUExMWExUWGCIYGRgXGCIfHxocGhwfGiAiHx0aHCYeGx4jGh8fIC8gIycpLCwsICAxNzMqNSYrLCkBCQoKBQUFDQUFDSkYEhgpKSkpKSkpKSkpKSkpKSkpKSkpKSkpKSkpKSkpKSkpKSkpKSkpKSkpKSkpKSkpKSkpKf/AABEIALcBEwMBIgACEQEDEQH/xAAcAAACAgMBAQAAAAAAAAAAAAAFBgMEAAIHAQj/xABDEAACAQMDAwIEAwYEBQMCBwABAhEDEiEABDEFIkETUQYyYXFCgZEHFCOhsfAzUsHRFSRicvGCkuFDshY0U2ODk6P/xAAUAQEAAAAAAAAAAAAAAAAAAAAA/8QAFBEBAAAAAAAAAAAAAAAAAAAAAP/aAAwDAQACEQMRAD8AFfGO7pOquGSoPSYraVfIqqDBOD2kjH++ifxV00U6VKqKRhuwEU77cJGFYEfKQIPufMaobrb/AMF23dNK9U1LFVa9MG0SW/h0e1j6hh4Knz7a12u6Ws7NUKI1VbfUdQbSD3FUWQxIxGAVUGZ0HRuoUVeg6hkUEGMiPlPjIIGcflpC6Psqa1twq7Y02/c2kWf4ZtBhjcTLK0YI4j3gds/hv1qlSlSSjVBTucU1uUgypVajhlZpUHiADPuTG4LNVCKiUq4cUmFRwtz+mtwXBqL22hXHapcHydBS+LNsKwRqdMkGh6t3pNFoLqS9xle0gdwiYnGt/jDaUv3JAyU6RspspJFzQGNotWCxBkzjMkgGdAeq796Isps9IKhptki8TEqcjJmVGBgQJ1ZO4p1KTQoVQwpvUNzBSERQe6kQpcoALSI7vBEBe6NsHQGkwpURuVtVgyKaZchv4lpDICVYLxJ9sAAt1talKjcalNlB5WrJNpgxBwpYSHt8RgkTZoPtnpVVrVLGeYRKUgxa6xiENxC8RDD6xP0LpaMK6PZUSky00dmAgPMXAOISZIIUwxwdBJtekbspTqLVcXo9RQ24CwFeFhTULgsPcCGxiJA/qybij/FbcPdalUMKoYozET8jsZUwAcAgk++txC1KazQqrgCCCe4ID2ITHcxwGM+RGdSfDHw4N8KhBp0loLBJ/hhmc9gZrCAAUkmOCRyZAS1PivfCSN5VVbsL6ocgZxMcAfi+nGqVf446g1MP69SwWoxZUYXspP4kwWAYwOI541Tp7iLkdwrHlgQe5Sx8kAguxEzIEnMaN/CFbbja1EqrTJqw59X1bbEEB0FGm0FTcLyQwIgcHQCK/wAXbwrBrnkNhKakEDHFIEfljP10f+H/AIx3desKFZwQVq3r6SK0gHGFDL35gmZHvOg1ToO1ppVetvaT1VE0qaU6ovZWJYPfRUgQLZBEGZI1Z+Fus0G3FarXrIKlhZXqs3e1TtKyBEBYyQDj8Q4Cv1H4wrtXafTHok06Q9MCwBoGYumPBJmMg8Hz4g69uq6KKwWUJIYIqkCoADhV8lTyfwnGJ1AtSlR3LPUqU3B9RlalVDWkqxDdh+aSBmMn6SJPiGk9IpSc0AILIUqLUJV5lTUUXMQwAgkgFcQCIDTpqGrR3IALFRSgAibi5Xyc8xAB5jzI13/TwtKUSGtRyLs2Rz3HvJc5gGPYc6zbdVUV0YB/SupqytyUpsGW4oE7goBxz7+dTvRestJGd1RqVR6KsGZnta1eCWMoAC4EAI2CBoBT11FBVhlb1G7iuGVlXBYsYIIJgDPJORrXc1j6rSVDXd1oUKCO3FnYRPmePeTovtNsPRpJWAg7oXISy01VlIY1CMg9sTk2riMR4GpulZqfpk+tKEqlN3VqdRTKMxnCyLTAaTyV0Fr4d27G4OERIZ0qVVf05BUt3IjRAgk4zzB5Jbv0qFzDf7U9kCki1mLWwVF0SskfScyT4XV3yoKkoxSQtt7KVBkuAECqL4giLe4nJE6o9Y3SEwAhi3uQlpFgWC+Lj7kjnjgyF/Y9RYk1GtBi0BViItOIbyJ5JkiJ4irX3TKQQImQRGB9hJ4DRBxAzzi50jYipTpqwW19x6IhZfgEi01ATyLRBBIM+AYqXS3estJqbKRPYFYlraZcdkzBwCQYUGfbQVa3U4OVWQMkgTxmDwPORn7eYW3WAot+sYmfeI4J+3OMmfdxtjSYpUWxhyCeCYIJ8QZ/zH9OdK5iDac8iCOQDyTJmSfE/TwHtJS3+TuMFSwH188L9fB14JchVEnEAASf/kefrnPJJfD/AMP1NyXCLd6aXSzhQCflMwQcZj7ZnkZX25RyrgXLzBBE4IgyQwI4IOfroLNNHtttUEAHjJBM5OcZmBM4980mLN2wC04jkn/t5H3AAwBq905yoYhSQFN5UiRJYcmYyR/PGtdx063b06nYxLHKEFpa21YVskATgYkjGNBUdWDmaZBPK2WRjAEgRP2zqOr4mOPb/RfPjEj+epam5eLHquyCCF9S9ZIHHdaCFY/YyDHGp6z2LTAYYW7ji43iR7hQhHd/WCFRtxdkxkcgCT+gk8f66s0hJgDBkgZ5E4HkmcfeOMRCagkyMGQSQATkNnzkgfl78G6nVWQIihUCSQ4W1yW5N0kr2i0WkCJ8knQRp06qwuVWIPBCnOs0Y2teEUWpgfjqG4jwTMHIyMcRrNBc6vvvUKOrEs1MKXAAuK2lnCIAVLETByQVJiRNsdK3KrUrLtyKCKxYVjT7oEhlBphgBiOc8n5pub9KG52n7wqM6bfBplsuxqoSxLANYqysT7DESQ+7rNVJNCkBTaBTQoWZVtIAAHyjDRJAiM+4VdzWQNB7UqKgqenBLJEOaiH5WUSB8nOOWk70nqlIUDZWWFcN3uFPZTSmA11oF6wxJgMVIxaCZH+InYbd6j0cCqLfT7zUAPaw9W4OUlVlYBtVpkkDerdMNHaU6YrVQfVeL6fphqdRRe3+GSTFg/xDJJVRmCEHxFUr7ndHbUkZlvNQUlXBLteXPOYebjwpAznXu6+Ha6pXii6ouayKS0EKrqGKnK+nDlwpIbwudNHR6gTfUq+6KI+429lM917PdT/xLaSLeUIXHbj76i+O+sblajJt3dRTU+sLJUhlAi5haGgAhZDSwgSBoFne/D/pPtkqVKXqVGSosSUKVngEmQLg+TItI84gmfiH4XXbI5DUDWdgUoCg7s0RhSbmhQhaFCwS4uAIBUOp9Q9Wjs6fpvclOwNJN4FQqFVbYaDMMDksR410XrfxHUp7ginUzUucKaXctMqgA7kvGQzFCIyQciNAn7WnTR6wrUBTctT9KhLGktUUy7M9oZ1FNHwmSt4BusaLdOsVei1Att2qmnTqU6So1wZyDMwIm4d8Ge0wVz78U9XvdRWYqKTHvRKbVArKAGMANaKiKhkCJIBMgag+C9pSr/vF77lqbFRCoihgkMQwJaxmYqFKsDOZmNAap9LqIHO4p0/TItRNvtqFQ+qVm1iKZb/EkBkDSwOdLXVNvU9Wou4Q0KxpgmnTFqMLg5CLNsBLiSGAJBmGyTe33r0K1R6LWI1F2SrUN705pjtZYgG61iygsY5mV0F6lu61RrKhG4qU5R2psHUJcrEiB6fpgAH5kAJzHdoLXTenPXWpWqEVrEBorUrAPT7wTUIlAwED54kGTxrbZ16TK9Cuvq19xVHpsVT+EEfuVjMq9QAyVE5zPivu6dGmFqUS4UUkuDyDLiwMb3bFhJCqLODkDNChWqGoHdVK+nVT1AOwlwSwEyJBqQYAIDe4BIEOg9IjZ7uqtMGpT3NOkjkK6KDMsRDqwyMgHlSMwQ09IXZV6m9rPTDKXwBILFaRZwqqwnPj3j6aWf8AjaUmZqhdw+3qUGelUB78MhKsQSEDU0BYgcR8uWzYfDlHabIVmqVGLIjsqWBXaqVgLKSOQBmRbIg40CO70W2CYDVqFUljHFGwAAy0GakwM5unktqh++uKYN1rrT9EWkCaTlywbvnyFAWIHP1M72v6Vp/j0XttqsoVRVFxvDU7Qy1LSYLG4wDAIxTrdJ9cf8tSqG52KoSswlk4ORN84c+BJjIWTUI2dBFUKCoqGobe1lNQSAhLnDggEAg2xgnVCn0qiwUVN5CLTZ1C0n5LEFVDWiCRJLQPm9p0xU+kvR29KjVWlSLUqjGpcboYlVWAZDi7t/CwkEwraH1+jVkVa1ttJJoEklj2lpdohQpaVMkQYGcEhKT000SgrlCSSP8AlahYG20YFW0sMGSxzMWgxoDV2e3gxW3BfxNFVHt/+uSZg+0wNTbvplSi6gwA6qw7SYW4QMSbg3I8Y4JGqL7Zmgg5m7PbJMecd0iPqRiScha2W3CV0f1GphavaX7Wt+YMTJC+JBPtE8aKU9y22/5gi5IspEFkJUyS0nu+ZZznJ8xod1GsFJctTarGUMmScchswp+U890wTBv9MrMalFrvTakhqEsFVfVYimjBsKbVqJUBPBu99BT6ptKtSqXNNotU9jNUC9qiLlX5kuErPaTE6G1tm47gjjnNjCRBknEffJGTOnOrSaqzOzeossBVkkhSQx7lawgtLYM5MRof1BGFJmQtVIUOZcsAhBUmTWuMkEQoMibvEhnQN0+2om7t9QyoIkMGpPcGgqwFtpi4EcjJgLe73Bqs0jhQoCqcKALQJMgBfv55nV3a1vUNNGlWhcgwD8yS0yCShIuJEBYAgRqbqO4AamfRomneWx6RLhlGIUSYUjLAi6D4yFKmpVFDSgIIjuE9x4MxPb4GRgzk6m6Ztrt6is7habFiwMOqU1NQ282MAMRgEnVrqzqzi2k9ABCQshbILCSLBywEjMniAbQNrdLqupcUoVmW2FYDvMDuOBMhefH1nQbbepTr1mDOadGWKm2SqgLgLeO60DzyATI4hr7QqqsxWSTbg3MpyGMxiIjtznTJ0vpArKzlhVFJ0Qowt9UkrSWHCdqd5/zFokgDIAVNsipUytU3hKbq+DHcWCwCRECcfOMZwEa7Qiy8sqOCSfTODni5gHkAGQQM/rWpgiJnHET7z9/r+XtqylQvChSzQEVBktAKySGBmeB4/IzLRFqFWBV1BUSYI9xBBnGADGPPsGNSds2lvrJzAjXup6WyuEmtSQ/5WfI8ZlCf1Os0BWrvwiVqAqVan8SxQCWSoFYjItUgiMWjNx4xJTovT6SU69UudvWpKSVUggFe7+IppkgFwQFlYAQcmTT23TWTbDdMoR6VSP8ABPkxNRxC+wDEyLpnzqfb7I16NbdtVK1hc1tNKIpgIItm+8NasYBORN2ToF+gFr1AFOTBKwGarUHzf/tkAAmTYM5nyS3VCpvKwo2UqSAkB1p35AUGPTLMDkdoNvMz4HrQLm+qKQCASKkIH8kH04ZzbJ7Q2BHnuudK6Movc1CHQXU0pEkEx2ghBLEkWxj/ANWgg/4i9tGqABWRqlJxwSpCkA//AFCMtIY84GMaI/8AE6VTeFb2oI5Y1qaNUValScElVVkFyjtINvAy2AfTtmNy8UhYxUFRJ9MgGXZ2qs1qAQYlp4jwTPTuoU9qNxTZKb33U2NIlhUbKgqoemSpumwAqJBiYGg16em1p1KiqKrstUtRNId62k2lRUaGRTdIIkk4g5JVKtLco1ao6F6dML6UpTApoZUOrQ0tULEgGAloOTpT221cBaqAFAxF5pdpx+ItcItJJMErAP8AlOjp6dTqU69KlQBrUWJcPUQH07jBd3ZC6kuvERg+2gtnf7epT3ooinTqNt6dOnTRQhcir6lS1VRQsBV8Z5BM4EfCNiq5qrdSIJDkkCnVCxIIqrBOBdBOB7jQvpmxNeo6ooUW3NdVVAtxkqS1PF0xafr3ETox1Hb1A1Bdq1axlZlFRUUCGyFdQPUtHMTMCJBjQDnpPuTaK6VqhMlSYttQCVvChpCyYz2hjkEg18U+rTo7ak0KaZf02V6igJauAtYhlYj6H8OSWI0N6psVpPTBqrVd1DU129NQHLsyEF8FRgQe5sniJ1S3VCpReK6otRFUhKqMDBN+QCUnuIE5AEQpAGgLbXoqtQ29Skdw+4NVERHAVHKhiRT4JUFQPmmBJC41Kej0KVNKzPtyGX8PH8RD2rTBd2tBBLNaVtIIaQBW2/WyaSUsUqtNgUfACiCBLfPTCo09smATySRN1H4cq/utJtxuEWkXqVKaBbiB2qal4UYqFVwcXMpIyQA8r/EFMVHIU1HpOBt0hfSAjNQhhLMGVWUQBAEgDGrO263valGnFT0KNOkfTFRLfVNMMAVf5WZREMGBVgpgkAmt1LZbKjWBX1Qpog0hRHqX1CXHc1XtgqAewHnFsarN1KtVahTWmlNkJIY08yhhQ8ITaLflZYwJnQNa9H3FQU9tRBSn6Ubqs1C9KtdSbganzPYx+cP22nm0wlU6dfbeqjrTV0K3CpRSpAYQQCwa0ENJAwREzEaKdT6xUBfbVGppVDkVK6gi4ReblFIOysDmfpMCZm3PSKFH0WpB6lK5ruwkvBpuqFiq2gqMqt1vdnM6AX0iioo1oWoGtYFjaE7VvTxJNqOTysYjMG2NylquykU6hucG4TcRnBIVkWGBQCMSRkGX4pp0KiotChDVHUtap7iQSlom24gvKnM4wRmrsNkarCiK1Goz02ACmbSgDC+o5GOQSkiBi7EhnVt7Sp0KdNEUblSfUcksCrwFILTOAvafc6A195U7kfhW7lKwefb8MznGce+iW66aBumT1vVUfM9OnyYgAqbeHtnPnwdWtt8Gbh6rU7xSUKaga+5ZDWWkg/NeQCSJGCRHIQ7jcHcbe2Gq1ld2prTGEo91aqWFokksBOYAb6S8U+idNr02Zal6U1lgtYtYFUtkEnIWQDMCIHkaVvh7pVtHc1NxfQpVKL0S1pBDh0MQYnCjAUnJmY0zfC3VaFenUR3poHT0/TeoFZhD3QuO3MSrE457RoNfh/4FRtnSvIp1GW4F1uzf6qqwJiz5bgBmTHvpa6t1db61NUZIpulR0YL6rk5drZDoVuUCbhJPk6bOvdfXaPRFItWdKbIKan1b1wVLVLiysrKCVIMr5AJ1zPBm3k5JacEMYBHytJjkEAyPAJA3tNom23NAVVJpkSKpBgvbEoVQQgqYiG+sxGqvxRQu31oUAghGFKmywQcm0gXE5NwMGRwMaEVt3UeLizEQReZgACBE8RA4j9ANa7rf1KtVqztLO15Mxk+ZunAxzOB76C9vKaqMs/qTmWutQgMgytwgFc3Ge7iBJHdI3/D0MgKoSIZgXyY+UET7TEAE4IjUHR9yX2tbbFVI9I1E7oKtSJqSOZJRnGPH0B0V2O3ovtKHqqpFMSAKhUu8sCCf8vyzGYBzJFoA931FzQAJzWYMwtADBWPFoAbuhjEGSAZ5Au0FgF/FCyYERGZ/P+ozOinxH6Vwp0b0KsxekylRTc9tqhjIAj5TkYycxF8O9OWtWCGVHptkHyJnPEFfM/7aDOiUSatysq+mLiSJAjEYgngDHtP3vbhxTVw8VK1USygkiiGNx5Iuc8cQOc6i6aqLWqUKqqVa5LhJNysLSIOcgjBAg5nVrafDzhQQyksoOFXBYZhiwiJ8TMaCrTpyBkj6QP8AUj+/fWaJJ8KMRg0/zXP/ANp/rrNBFuuq1K6ilTMF4DyQQGUmIeTah5JYkCRBAGi77JdvtGqUPUSsCB6hqoT3wpUIAVRTLQ9wa5eRrz416JS2no0KLzNMtVlsuwPJUGAOSFGBB/7tLm53xZGRrDm4sFUZAEmbRDTOQYySIBMha6PuKVKpNeKykdoEnMhok0+3Itx7nIjJzq282jl6q1Km33FC303R7keRESiAjiCxbJmBzCaKXvB8mR9P6e+JEDWm7drjcsHHbYFzAMwAJ5mfMAyZ0E3UalSo71nUhqhuaFIU3zwcgglS0+TOpuk9CNenuGvYGmkhFps7OYkAjEdoJn28RMlehdDWtSoPUZbLiSj9oZb5ByZKsSRiFkjMhp368K2zdTQFSnTZbULPJUgB4VkclcOpWTIM+2gXdztBTh1qrWJALBUb+G2YVmKgEwpyJ8jwdHt9SWgu39VyyNRNIhKBpTaSbb4ub5wCwGcAgTIrGpudyNxVo08U3O5rMrQYbxyLgAGOIMFj+IRd6DstxvD3sBTqq9O8LT7SiEKFuYYBIypJ9pMHQXOub2jtq9J9nVmjBAX1LyttsgMGZrflKi7BLxHlX6lUr1aV1R69ZEqRdUQlVZ+RezEASMCSJ8AnOnRdg53C0wq1HJKWsQFIMoSWJhRIwTOSMcS6brqnq7bcUTTSlXCG81RA7SpqCY+cqLwJBheJgaBX6f1HvIZzVqBTRplxKgMSQ9zENTK1ChWJOTxOmTfdLTqDGruKz7YbamKVdTTZnDAtawNoUqxukm2DAiSDpI3m1emxXtcgAhkDEe4Igex5ImAfvo1sfUqNVU1GSkUCVTVBeq955AUF2ZqjkzkQYJIiQ8+FN7QoV3l6joaRSpdKEI4Cm4B5AuIDQeAIJJggaO8aZDlGAEZjtjIwZjxA5z9ddE6RuC/S6m1pM5ZlamadiAmp8xLlh/DXx3EGYziRzvd7c03dIaVa2CMypKntzmfEmOJPOglqGstOT6opgmmGEhQ3zlJwJBN1v11tT3hwWJLAzzdjLSVJByYJM8Tq5ttluaypTSnVamzM6JYVQm3JBMUx2LJN0QPHi50To1OojtUNltGpEk/NHaxCFSAASTMgxmeAFSluatX1FFgDG92wgyRieCsgdsZgGPOrA2+59EUkqCpSvBeJNsiJMw1oW5mEDnIE4D7SizAMT/DunzknJCmIuCjz5ge2i3Ud5tkoGlQ9Qn1AxaoiW1FUtaYPeOQIkAgHkkjQXP8AgkihRp1abVKtRgwlrVtXBAVWNoE93dNw7cA6v9DpbemvoupmuaQJa1s3CkxW5cAMXJKwwKwRiNLe2629Jxa1yqRYDIlVOATAiM90CMjIONm3RrJE3VbnZnwpJqBO2+4SQwYhQCIOJyAF3Z9GqU6am8UbQah7QrWmYNxYMQyARaCLWmOSSm66JVUtU252SU6y+NyhdRIMF6sEuSwlqRJkcmF0G6t1HdvdVrhizrYj2IIDLaVEKSAyI0gWwbiIk3FOi/AlPcUnahvKTOywFZMAXA93czAzBlZiIMydAL3/AEo/u9K16lSq7KoIYMC5mFCFQwALAXXEFjkGRqP4Y7tyiF/TYrUQFjAFRqdQLkCUFxjyRBzkRV2u9VWYMsI3b6aC4SoAkXVPmBJIYExcY8Ab7DfLTQ0wqIzAq9YglrWMGAWhBbHyiSTzGgtdP6VUb002jML/AJ6gdp+gIQDgQTlp7YPg6dV27saguSo6kCoFp2O5AJuh1liS0sBDGASojFKnRNaobT7C+IBEds+ATHB5P8yfRdpWfqSwKm7NKt3kGSyKbSS8lVkZkkcYg6AQ+0sZlqsUYNBlZC5AMkNmJPygkxEZOqyqSGIHbIEgQMnE+0kfT8udHdvsaSJWDhfUW7FR2UiBAgUybnBXIbAZYM6ppVKUqqqoqesKYWqBBUA3RZbcLiAsiASvLcaCp0/ZGvUsU5gxxJgT5Ik8YGTz9mN9syhWAW2kxY2BwquCGYG7tXheancJgdywL+D6AbdKXLKU/iDJwQVifJGf/I1tX2u5rUq1ZUc0FqFncdqBpFvZIhpYcD8R9iQEfTumAPSd6tNCWV/TMligMljAtSRxeQTIwJnRLomyRSWaabgllN+fTOBcLoEC7wDMcxhbG5MZLMo/DmBj7xx5EeOJnRzedRSk60224vpRPfBuAU3QogHAHJj30AqpRNz3H04uKhgZx+GOQw4A4meI0809uQSCIAIVZgcQIkQePafOeYUeqdPKgVLQq1MqCwkyJm0kuFPhuOI99HF36qaS061ao9xWp6qdkgi0Am4hbZkxwDxM6CLc9U3F7WmkFBgABOBgctMxz9dZoVUrdzQpgseDjnxJnWaCo1YkzgMfYRkD+bHBJxJH1OsWoDGZ+0f1nMmQfoftF1NisA1qoRiYtiWxHzLwke2TAmOLqe4QLFrk5IEjOI8iQZ919uBoNSZlhn9TmeD7zEwf6zq/tae39O9nd6kf4ZNiLAzc8XP4NqjmFJOqNfbFVRnBscGJPNhKn3Ag4IOc6grgjkgwTEDxxj6z9hg6Biq/FTOKVyWvTIUuj2h6dpADIQVkAROYEGB5HdX6mzm0VHdbmcBsENUYXjB7hKiDM4gjB1SEm4xMDkAiIju7YH5tjOBxquTHmT7GcZk4P+scfloHb4R6MPRNQ7hTcLhthJDWG4eoeCvugnHzROjvUOmUlFKvtXO1FVGmUBRJZabI3erFQxBAyYMiQANJvSKCvBZkpPTUqGgowcfKxIwYHBaDF2cCc65talerToqwqICFKpNqVHIDwGNwi0C6AIAGRyE266PXXa3ptkTbKxUlWDmqoNpdpAdqVwEPAAPHiBNfq1WrSRancEbDZLKGB7ST83utxkWkDA0173py7Xbbhk3Ff06i+ifWogByZtC1HUS0EEkAQoOcA6U+jbBqxKXMiVSqlzhLpa0MTAJLAAdwyf0CkKrSzBivhrWg93jwTJ8fU63O+LS5VVZbbbIW0g89ouLcdxM/XjXSukrOyaheFpem9NiVpsJbJN7kSLrj2mRjGMcppVQYg+39wD/Px/QDG537VKwbvpVFQdwa03Y7vw23ewMRH0OoNopqsQlNqjwXtAJkiWPagvOMkyBg4mNbbyiRJqEliAltSoTUAVVOTEBCItGMWxq38O9SKbumBD3t6BaSCEqtaSGBBzPLTiZGY0F3aftH3q2gVbkvU24gqpDWh3llBnMHtkRAxoz8ebbbrSobmjSVDuqRaFObiUaCp7bYcyAoBaJGTq6/7LNrUGH3W1IJBuC1lwPDoFIHPzQZxAxqTqf7PaIWkd3vqpp0UFOmLEpwoJIC9zkk5PBM/aNAlolSo9M1BUiqbFqCnINph4wA8SbhMADjt05dN6bSp7Ouh9Is1OqTUZAzHsJUK44ACgyCcgngggpS6l07b0KdAXVkS6oqf4kknua51SCtzDtA5Ig6P7P4X2dRUZKFIo6ghbIVg0EEoSUn7gHOg4ZUcRIMePAJ8+MkZ5PHaJI0U6b0xNyouq+kEYIVhbnUks7A3AsbsYkALmMDT51X426ZQISns6VQBgpYbZFpxJm1mQXQccQff3ben9Y2tTarVQU125x8gCr3WmRbAFxySIEyYzAco+LDTpMdvSmlTqLTrJToMGS4FxNQP3hjTiIJnGDiDPw3sd2As7CvVAtN1RQk9oDZqVFvEAWzgHPHbo18QUtts6tKrT21IJuDYa1Fg1RCGWDSWoWp/KfwC7BiOQ3b11VDVapUKLJLB2tAEySFIxzz+eY0HEt3+z7qbOz/ALlUlmLEIyGCxJIFrmBnBga0pfs/371Av7pWpg4uYWqPEliTAyff6Ak47dU6SLZKXGJ7mYkmPao5En3PM8+Qlb3qG8ZnFPZGnRpMS5ICsy0yDUQ2G24rwFwTySBoK3SfgCgLwd09VLrQtKmEzTwQW7m+efbyZE6dtjt6dMenSVKdsMaaAC27IkKeTnPn686TP2e+oDugrF7oqqXa0S4bhBiLQlxEgdoGIGrHQqNKrX9Qq9bcq5/eayVVNMG20KCpClDPyKJlc8ZBG+LKRpb3dUheKdSoWIkWtdFQGPlPJMEgxbknhcpVmU3KxDghgV5kcEe0HM/bzp2/arRjeUu0CaCk2jLd78lckiAAfpHsNJFuQBJLfU/zxk/r/U6An8N7paO4Qv8AIyuoOfPH27wATwMzORrxt3Voj01rWBHJ9PFhJAaTJZXkgABgRAnEwd+hdNFam3aoYMpViHJUMGGArBT3AHM696j016VHvCku4DOJnIhRkyFAWYIGffEAJoVJwY/T2+nEZ5H6ZOm9OhDc7plcFLGEmmgZnkmIUYkiWNxFqjMzaVLaUbmUATJUDMSTA5Iif/PjTF1+qzOKdN2VYtYKc2nIJCx2hcWxyRPI0Ff4h6bXpOWr0xkkXzIcwDJNxIaBwY4PIEGECvRQi1lSoA5gXLGSO4SVInyQRzzB1KOn0kozSrNVFUGVNJlUd0KQWFtwf6nkgedWqlCrR2h9RKqdgElZWXMRMR8vABMfTyApKhImf5J/qk6zUSqfAMfQf+OdZoL3X9kdtuHT1b0bvVi10h5+bFt3N3HvjVDdBlYXZPJE8E4zacRzzP0Gdd62LoVEU1sxCgT80sJBLCIIkk5JnXPuu/s89HeUqqr6+0qVrmXgoCbmQlfBEhWHMQSCRIA2Jq9KWCC213BB/wCytH3xeVGZ4+ml+vH05AMjxAz4Jxn9Yzpl6NtjS2/U1qKfTVMXH5mBZVIPDESpkf66VHdQLblJ48xyDPGT9PoOY0HjVI5wx+2J+s5xGcQdEel7JBXRdyzU6YZlJkKVIBzBloV/mgSIPtgUlWByIIIPvyQR9f8A5+mrVfcursHaWm0ksGJgyDIYyQY4kTOgvHpVWrUrWtdFZr6jjsKnuDM5kEmQcZzM8a9G69An02YIbe4qIZ6RuyoysEjyWnJnOhpr1FRGvMGQFDHAW0ZUcCeDMmDxAOqqnGDk+YMxGfbH1/8AGgY+ofE1RqNLBBBu7kBBsyovaSzd0wVAyDwdUlLmkHqVCqA3U0IuBbJLFJI9MZEwZk4ydUae2dyVVGIVDUZSfwqouYEgdvJkA+InB141dyQxYyv1OBzAM8AHifGNAbpda9NhWp06akGXpND02gx8rcgzwp+p5GpPiPpNA0ae8oMlP1ADU29w7Wec0pyaYYMpB+UgjIOANCpJUBBULSoSGMlgVEAGWYE4+o4PGiW2R/QWk+49Omx9T01p3fUXElZPm2SByYk6CjNP0VhYdSbm8Wk4JFuPmABkzx7aPfs52Qq79WKgimrPLcTBCnHkMQfyOhlXapBpJcCwDF6rQIW5sKsjIIIk8kCfBLfB27ba1y7KXpG1XtHcqtkELOTIiPMkc40HbtpR7RIXjxJ9vv50qbr4fonqr/vG1oOtanfTchiWZQtwg1ChIAPCj8OiFH402NOkKjblQkwFN5eeSLSpf8tAPinrWx3b03bd1glMMvpUaDXMcMTc6DEBcZEffQWfjbdU6e3NKh+7UrnC2JZdMAgkKJUgyI9mBmcFm6lvmpUWajaXpgdpN0jiIGSYOIIOOfGkPY9S6RtXBp7ZnaAfUqQSJ+aBUeAwkZAEk8+7PT+NKZ23rJSe7IppaoJIAOCsiDgwM44xoEv4ZX92ZyVSrUDkQVQMoGB/iEsq4mVk5/Foz1TrVX92rp+6et6u5qUoWWUC1WW2wTJfIOIb7jSU3VQXJ9L02NwqBJZYPLpcT6dvzNJI8440XHV0/c6e3pV2pX1j+8CordoZiQVI5p8yBzacDyE1QV6WzQblTTpfvNMUwWVxYqVCxFzEKIKgCRniOQ77zqVapQp1U26Gk6LVqCpWCqLgCFcekXqKCQxAi6M4xpM+E9i1cbdZFqb5qjKWIlKaXGEaGIFS4TbIuEzrpm5pVGRxTIuZTZcAwJg2gziC38tAE222r7RkT+DSpVqjgMlVnWk5W4U0Woq9pCsw/CDIgclV6r1DqhbcMjRTkK1egFCkqSiW3GSsQGdS0TkwloL9Gpk7tDuXd6riqHW/1Ka1AtM2gT6YYKtUlUEJcFJONOd4XIBxwftxEfygfloOVdM3VOhtU3O5p1N29V3UMzBlRabSBeV7AxIhcAyDgKdSdB6HvK7PU2wbp9GsxZjxI9qawrYzDG0QcHyeh9O2K0Q4SbalVqlp8XxgAYgR/p41Zcyc/wB/qMf3xoOafti20Pt6scq6kkexVhP5MfPg++UTorsdxTVFV2LqoWr3KSTAnI8mZ/2nTr1PrA6jvB6ZmhtqoKtJNyoruze0O6AZHFml7rvRxQ6giqAEqVFqKtvyzUAZRI+UNMZgqV50B7ZfCVSg1d6lA0fVCqlNQSokKzwx5AMrAJOPIAOqnxf2bUgpmpUVQRIUBRcRIwciI8Zxo7WJyFuA8qMDODcswbf+rBzjS98Y1A2zUXcVhyZkhagm4gGBHEecewAH8MlQ71GytKmahHnPb28Ce79faJFNN9UqVCVMvUb8Mg3EyCM4gExEAc41nTeqenSrpaD6yBQZwsMJP2tuH3j21HsoUpUDAm+Lc+BJ4I/CYic5z40Bl989RhRrMQ4IDgzKlSFPLFWaM3AfWDqx8TVgtJVUBb3BgE5Cr5E4yRz9J+grcVv+ZVmaW+Y9qwhHygWsQRZbHEcR26u/EddCtMrURiXJgsLhcuZAY2iQMYP00A5EEfKzfUIx/mMTrNWKVsZAn7H/AG1mg6F1j43dEFUUzFQlVViYuamoyZGB3e0Z4E6W1/aFXCAO61FMBgyzCqZjwbjMzOcSBEat7/p3qbdKBtQ+q7TPaRTS4y3C4xIkeYjWdD2G0prFRkcSxap6SNIBKwjVLhTXzNpJ5kSICt8Q9Oets0r0Qxp3F6gvaM2qCqk2QrAzEcg+MUOpdQ9PZU9s9NG9SitSnUVU4Y3MGaLpVxaRM45GNMfU6dOqAlrFYVVEEEycTYAMdxgR5wMaXOt7MIUSmjqCtvcOCHLL8yiSQ/GP00FXoPwtut2rmlYtIdrO5VUkDgG0sxjm0e0xo5uPgesXpqRta9iBSPWemXhvmYOFyA0T/XjRXp27Kbfa00JE0xPI7i5Lnu5Nzk8eBxzqxtupMtY3BVzOOCZw0hQSIxMCY50HN/ibptShuXSrT9KSSgEWlPw2sCQ0DyJyM5nQ+0nP+omfzI+/6a7j1KzcbQUqqgrWXtLBuxypIdZUWwwBMEYkHXFK6Ml1whlkH7gwYH0jz/LQaUXKGAWUMkNBiVnIGMjA5E48QNebi0hbRiT58eCZ4P1xMDB51iEXAYwMZnxkY8Tk5HnRIdFqViHoqAqxLOyosxkAuRMLHEkSPuQFsk5kyon28gYzzP8Ar9dTmrDySXfA8YiDn3+5jzqXfbGpt17goU/K6Mrq0ZgMjMk5xB4zqneDMEHPMc88Aifyj9JOguF1AULBic2wTDEq2ZM5g/pJGo1qsk2sVJifEiZHH1yPYZ9p0ZQO04g2kFf15yIM454mNbsads9zEsLuIIOfIBmQRjGOcjQMfw3uhW3NHbVS7UKjlrEcKbihKm/mZhSCQRLcEkaf/iXoaUdl/wArSFIqZdnph3KhWyXfJAZpMXTkeDrlvwgzDf7S0SfWQx79wB5xxPnwc419C00XwAD/ANJI/wDtOgA9Fpbc7KlUAoVh6N5Yok1LUJMyvNwM+QR9CNcjrb0yrs/zN6j04yvExYoRCIW3t4Ik+D2jqdenSDCpXp0VcERVKgElWmSxBjz+o1xSm1P01VEi1QMAKLhILBxUmoZjBEQT7AEIW3N3NVkOFLcgj5bogYjnznBxGmr9l1Kluam4pbinfetNhOICEp4IIMuM84yT5Rduqk3HiQM4mDJwDMD8j7ZIgltuuVkzRqClBhSnZaPA5AGIOf8AyDf8MmnU6htrFZK1OvVBpqDZSo00IAEcQxcHJJJJOSJ6oiq8gAP4IGTHGYOPb+51zSj8ZilsTvRtqL7lkUVKphTVN/pkmw3ngExGftAT3+O95uatMV65FMuLkUrTpxPmIkAHliRAzMaDsnVeo7LZpR9SrT260JCImSAUsKgKC/DA+JNsz5V+pftk2qXehQrVmz3PFNTHJklmj/0zxx4Rvi1/RqmigWFHeYDBnMG0lcCAAcce/Gge7VIBXHb3BSSs5wpIJwPEnyZ0DjvP2ob6ortTFCiqQCACTLNAyxycExHHIPgBv/j7e1VZW3JVXUqVVFWVOI7VuyDEzxjQM1DNomG/CPJBgAAH6n650wP0xxt/Roqjs4X1GLrMhptW5gQFIGYjP56Cf4KSGqNKhoCRH4WlgZIIgsAojgmfOc+MaoJocdgcxkfiQ8NP1OOefOqnw9uVS5XNpqOqgETBXPdOACTb9D4zIn+MqY9OgwxN6/QSEIH6A/cZOZ0DTvNypaZBBz5HMN4JPzEweI8jOlz4jrGtSp0UVywq3XFIQAjy7xBJJPtnnAGiyIHpI4yGpqcZjtAj5YweZnPMAZ1G0BuUqTaeWzI9yqgyOZBxke+QXPhH4VO7dixto0v8RhmSeFUwRJibuAM+0tdbpNHdtUSpbS3NNb6NVB86osgVF+VgAAA+Db5lSCv7+uUdEU2UkdlKq1oJuh2IURJAHIjGMDVnbboK1jFpBi4f5Kigi2QYyTjiBMwdAD6ZT9Sul5ghrmLfQTkeOAIj7aat/VPp1CSxFrYa6OD49pnx5H5BtnTcbokqFd0ZwBgTESBHkgmB7/Q6v9RMUauc2xGJJZlHiZMHg/qNAt09uSAY/kf9jrNT0qLkCIA+4H8jrNAV6l10BaiUTcHJU1HQglXADdpJCXW5Mkx/lkzJVWlUo1K1Guy1aaC5SSrBneztMAMmTkAQGExjSxSckWqRkyD/AE5jyfP88nXr7jEYj6+f059/p9MaBl6J8Qy6U65Z0ItuJuKtMA55SJEHInntzd+Oa5oejSWZNQ1WtkE2kAZtEZJGBjEfVW/4af3ZK/h6lVIjBFNUMyMD5yOfw8c6ZOoU63UV2BFpYKKFSp7F6jIrPPEqkzwWOOcBN02p/A274JBtAMHhzzOe0ACfGr+8YhhJYj1LSYnFoWfB5KjJz48aX+gVBNSiCKlNKkgsoErJCky0CZnIx7zgllW8OtYqgAW8wRIPYMuwzn5oHM93Ogj6Sk1XqO0VAFIUsLhAtwD+GVPyxBHIB0r/ABnjeVxCiSuOeaYOflgkmT7E/eSf7tXo1jKAtSoMxlSLqYYSVJW0GM3AECDnOlrqG8NSs9U8sxJ85OP1/wBjoGf4P6LRrUK9xVq7ApTLCbZQgckFe4qb4IGOIOgu5pua429V5sb0wyzAEiSATBJ+b6nznRT4TKFWplgrFwwua0RaDzIkiOPOIPnUfxHsmTch7++pJ7iTmYwxwJkLzjkmO7Qebfd06MqqhJJYybrQMAPB5IySoOSQIEjVUlaqhQFNXJVkEMSBFrZgyYiJjPy8EOJgjjge/Gf0/MiPrGp9qrNUXJH188STmPHuf66DWnJJHCnJMYPj+U8ePzz5UXGcSfAyR9p/PPOc+Na0GYY9x7j2yPzzjWwoAiYuA8D3IP3OYP6c6Bs+Dumvt90u4rBQVBakGMksRAYAQIE8yMkRkYK/GXX6710oUd7WCvcrU1bGKjKP8MgnBAgcgfWNbU3PpUb4lqaN4jNOeGEYX/NI5yMjVza0fUktTDD5rSo4VZhlgQJ+XBMDE3E6DmlaifUZYl7reIM3RywBBuwZGDIxOrX74UchCzWviW4KngQCCJ9sZmPOpfh3Ztut7SVF7mqepA9h/FPEeBHtrXZ9Hq1ahDLaA0VHP4TJuknlgbhAnnjnQV+qdQer3sAoMqCqwSRnuiTcAZk+OMcVbzBAOSMRiYx4HtPt4089V+JKf7k22VAUtKhIlUa4QbrcuvOCCxYkkg6VeibJWrKtRGZILWr+IgEqJ+pBHOfB40F3db5h0+jQYkTVerBJGAq2cgCGZ3IPB99COmbM1aiU1iXcJ9rjBPGABP8APTv8ZbBK1EVVpei9FQIVbVamMxAwCAxMge4hsEBvhPpbq37zUV0o01qN6hURcqlQBPLXNAHBKn2Og1+Nd1duamQO4MArYYQbGIgSShHd9xMaF0Ol1awqVFAtQF3aQAAFJjGCf+kD9BnV/qvXaVWA+3UWkhSrBXXgDIXuwOGBEce+jnQtgtXaVfR9S1bvUBtYdyFDEDJKlWkRNpknjQLnw90xarO7VTSNKwqQJlicfKLhxyPrmdFt3tHUhvUSstloKj5QZx8rRJAPmBjxAqfC9KxnRwJYKYJE4YqfxArILfbzoy6SxtMPxGJ/VD/mBEAx9POgVOpUQzqUKlnEG0yCwxIgA8RzmQdHa9GlVUBlS4kEm4DJBBMARyDCyWAAJOCBbdJkMiPiDIBIzGSApyRy08eYz5S29N7oDrd+AmQJOPIYjINoWcedBptEUKEQqVHet7LIC5OQoB+WBPtk4xLS3UyWRbQfpk+RMkzPuPPmdartjyiM2c2mT2ANLLeWWIyWA44UDWlGoVIyUhpn2MFeC30YYiP56AHu638SvaQRewBnGT/2+ckR951Jv6o/hvK/xUtIMYIweR+KSefJznNfqe5/jF5MszEkDwcCO7PjJA/nmxsAa9J6YuDUzckK3d+EqbZiRIyQCQB5OgsUd0jei5i5FNNxAnkifcxIPPvBkTrbq1QBLVgG4YuE4zJzIP5+dA6lex1dfeQPbMH6gYjIEidH6+3WogIMK8OsKeeDm6JEcREg8aAem6VcMWkEzH3/AO4f01mp32tRSQgBUcXUiTH1IBGs0FCptGClwGNMNaXhis4wWiAc8HP3kagqIIGYxmCfqfy8fr58kum/ELpS9FgTTNxFsCLxDDvRgysIxGDawMxoSWiJ/PHET44J8e3vjQOlANutkKO2oM7U7FAVYVHJlyGYyCwm4mbvsJZi2PSa20oKlA7Woyi5zUWSDeSGRp7IJ8yMTHOhH7MKZ9PcEjtFRIP1g/8AuwRj6/bTjUQmJYmI5jmMmMyZiP8A50HK+s9KbatTdGZKjFmBxiIxgYEsBmcYjmcXru7MC9K0rADAMVnwwAEngdwOeNH/ANp6n/lQuJ9QjiQZT24MeJmdJfTgSTAuIzYQDdGRNxiJ8Z+2Z0DR8DbZm3rLVCkGlLAYADmndiMmwwYHE586SXHt8o4+3H9P786beiMNvt99WIUstFaMEAj1KzkiJHbaqhsZBPHsqbTZPWdKdJb6jmFUR7e5wAM5MCJJIg6Bi6fuV2+yp1bFepVrPbcowtNUkz8/JELIEyeMEP1LqD7hg9QqIwqrgLnhRkn3nJJGZxpk3e12yb5dvUDNS2tFaYUhqZdj/EcsCLh3O3EcATHMjbnagSm129IHgmnfgRM+qWI5Hic5ngAv0fhyvXQPSpXzM2kEkSADYpuCzIm23HOrO8+F9xttv6tahUpy4ANSmygABjFzIACSQRBjH31p1ekHclsnHcRAQAcBRhQEjFogARHOifQt8KDGJVWm5TBAEAYVsFszDA45w2gU1oyYEGTzIP8ASeffHGpKjnOTPJx4M/YZJPPIn7aZW+Gkru7jdJRdmLFWoMEDN3QrU2qH2ORIBH00I6r8PVqDqji/1JFNqThlckj8+GHaQpM/kQ6Fs6TNRosJE0kMlyAOxFEEKJAz3A4zxyfd4vp7fctDD+A5AvPlCoJUQOZgf1k6NGvRYxUWG+W5QFYMvsf8NgAOO2PMnOoOtdLLUK6039RHokGSysmBZIzKm1QDAkDF2g5f8Hbgpvtuwa0BoPgC4N5+0aq7t1uIAZ6ZqMwnBYEkD2MkRzH05Oom2RCuz3JaIUFeS/iflAtkmORBg+NKlcm0+VFuOAImPfyfzJ50Eu6JjiceBic/X2n+wRqFnzhZ8kHPEHEECf8AT21rUqNgyzQB74jHvMgAfU/SNeM1ogzzkE+JiDBjxx9DoD6dWn01YXqWgSxgX4bGQw7hjmRn2LF8Q7zcUthbVuqGpTtcmoP4bNWvUMtpaobKa95YmSRPGueU6pbywzj6EExrqHUNvVp0KjNSFSkiimSE9SSAtKbXHzX9xnGRJnOg5eWJOczH5+3POP7Gnb4K3Q/dai3Au7mUP+WwAECcw3IxGPbCQ5UwFuj3aBwMkwMGZ9zkDOmnpu8ptVo2MEuUU7JOBBJzxJAVZGZEkSRoGK9XKmO8i7t7rjC3YMOcR8o/PzqB6RJJBkSJwARnhpMjtGVaB9Cciy1Mwbr+Ytx4yORGIBH0k41rJwDLgiVuJZ1BJ4YgVFUCPlfwJ5nQR22sZYjtAgCSO0ENI8YEgHwCDIxuKQAwgfJY3EgASogBPIyZ5EZHB1duJByCQxj1CWUeCAyKrLkDtK1PqRxrEdrSzBVVQAO5bYPlqq9iznLhTxjg6CnuATbJK/huYkEYxaRLASMTA4kjJ1IjsWU99SeQ6XwCZw3bVAjjvI551b/dmMEmFJuA9SQTPgqtseAVOJjjUIpWEM5CqO7uqSox3cqoJwCCOT7kRoELqNQktAADE3D2jMgQIj/Q/bVXYbs0nUjke/5YkZg/7fcZU3QtUJNo5vabmyTbABVYIAH5+TFb1nBB8ntnzP08gz5/nzoC/WaK1La9Mghv8QAQA8cmYgMoDQODPEwCvSj/AAaYIJhZJkAgcwAecGRHHvnIKltTX9Ne0s1QBm8iQSZmBAgtM5nnjTlWCuO0QThQpvECPGG/9s/c6CvU2+xnu3dRD5U0lx9PmP8AXWajrdMW4xXpgezVGkf/AOms0CYjHiRnPIj+WIjP0+2vXaYzPjEZ9p9h4/udWv8AhjBWuUqwAgHMxGCQcALJMSdRUrWx9JJyYgecxBjyMToOh/sz/wDyjR4rkRJyClP2zxHIgx+jn6/BBH1IIAx9ZkzM8ffXPf2cuVp1SWHplgAv/WAJYSY4KrIifft06fvSwIaI+35/6/aJMHOgVP2s1RG1JObakZB/FTJyJnH98jSXtaaemGAZ3S4iGAVc4YqRJPmIWYzjl1/afUH7vQmCb2AGRAampHnORzwfJzIUA6vRSlcsKS1wUmSZZokAxAU9oBMxnGgk3FWOn1ILFX3KEGZyKdU9wBiWMNjjPMZ2+BdqW3qMrf4SMze8BbSBBwSWABka32O1ap06sAst6qtTE5imrXQCcj+IQQAJJ8mBqP4fd6b3JUIUAIwZSAwLR+IgDORJBB8jyBb496e1PcCurmzdS8f5XC2nzBEQQ/1IzE6WlJAukcZW2BjgnwR3ZmOTHg6afija1a9NPTQlqLlrVOSpAkrA5BWff76U9pY1oBUZBKuBg54IyQZGM5ORAyHsAEEsA04xwZwe3xyI8Z485+8MuO1szMG6ffmB8w/Q+M6ytVBUiI9oXN0QAGCXeAOcg+TkVqgBiACCePaTHkYzwfr9DIWf+JtAhVAwB2xEKFMEeDEZnMTnm50rrq30xXSm4DqRUN5amAysbQrhTI5kExjwNBMccY8Z45z/AH+U69gHAjOPsfqY4/poO1hFqLKBGJ7cyQYa49y9ykCIX/NkgiSJEJDgBmWDA8xcRJAEETIBYHGDIxCv8F7hxsgWWQzkrzcYtA4RpEgg4E/zDJSq3WgAG6YZSMASsjBXAMiPbx5BH+MPiLbVSaVHbKyFgfWI9MsQSpICjIOVlxJzIMTpc3nS6aqGp1g2AWQju5jtK4cAn/p8QD4rNtKisEqKRa1guX8SwLSxEYEdpMQZjMl2/cSdpVoJRpqTSNSoyAiLQHkuV7x2rAWQMmcxoEn5cSARxKyDEmYiDkEZng+2IHYDESJmSDwfp9xx4/XXqmScc+APcg4MR9P11tvNq1I2uAJHgqcHHiROCD9RnQRUIBlhcJzzkccjOiHWOsvVaajGoOFDM3bGAc4n65wY8at/Eezpptdg6qFapRZmYLBa1wou7cnBznmOIkBVqXeQI/v3InHsP6aCYH24IyLRz7DHIHt4xOs/eTEXHGc/SBgfb28Tqu0x4H9/XOvQufoTx/TH9/noHD4G6ozVWpX/ADJcqyYuVlaBkwbQwAHOmZ7OJBgEniBnkBu62RBE5biBg856DuvR3VKpAaKiyJiQTBE5EFTH9xrqW4CzcEKKTbwc2wZtunMx+XONBRaiskFfAOR8vEZkTkiJkD7GdVt/v6dBwzMFqASLJLLPmFMoGERdEmDmSNEam6SmlRsGxGfC4NokYJ/zQDAGIMEzPK9xuy/zGT5PJJ8knz9NB0HpfxdtyX7SkgsWJKBgDkMKZ7j4FyOTgwY1B1+sK4CU6lOrRYepcCQ8LIhgSIZWPzKAI5AGkdK7YYECMrA88cmc4+vP1OrfStl67BVqLTaLphp7QOLOW+kDgn7Bptun90ABmMjB8gEW8+SRzzr3d0zTdltIqK5VpIZIAiLXWZkEyfBGBo0nwyDDLVZ6ghiTDAgEfWMGJLGPMe8W76awqVDaFJAYBOwR23QLQAA0GQABceQZ0Hnw9Ua4g5BFxAYEf5cHJ8x4nj20bp17hOZA988+CR4IiYz7DMh+m7WKnabyIBAA5OSBcwB9okGOBGNGmHdbMvyVIJcQeSDk8iCPB50Eprhskv8AlUx7Y7x/TWaqs7gwEuA4IDcfp/PWaArsklgjKQODLSIZYOZj6SQDmPfXNTVAbtyFmD7gcH210qjXZGuCCQRgtIByI47eQPcfnnne66aaT2mCfw2nxMH8PP8ATQdH6ZRCUKdNAHVVRgwmDm8kTAAYnMz7YyDd2eR2yYiYJ8D2jyIEn8p50D+Et2rbaw803tBtJgMSV4QmCXYXEzAPEwWAVrhgYLYMkDxngsYIE/fQA/2i1idqgAgmvzxzTYkZORM5+41zmpUjBBgAc5+uAf8AX9PbqHxeiVdkQFJYOHUsx8dp4xlbuTHHBxrmqKCyq0qsgFouIBgEhS2SAMCRk88QHSNrs/T29OmJuRBKrcACZLZH/UT3eIgZMair7OnIZlxBkQW5BnhYUE+CM/y1tt+u09wzrTVygICiGLxIlqrAemoOW7WnEAE40TtP+VSBkkN3QIAkrmO35RHLfLwAEQKaswUD00aoQQDJCmpyDwSD9I4kRpH6rSFJ0W3/AOlSYYIiUVjx4J5x7Qc56V1GizUK9ygD0HxAybCASZDSTLe3/fdOuY9d6iKziotP0UsVVF1xPpoKckwAcieMfz0FR93ggEmSJj2HGRzmcRjEzxqD1D5Me/5j/bWxBkTJ/kY8Z9oGD7a8p0jEnIiMHJniPf8A20GjNIn6zOjnwn01NzvKdJx2uWJAkSVQsPrEjMGY4IMQINGRAHH6n+ft+WANMH7PPTG/QVlmna4IOQP4ZzETxJxHuDgaDoVfZFFtgemFsHMWyMRHavHJmc93zaj21clgZDXKe0sMwSobBBa0RxIAEdsAaOksqk0idyqgEozxVQHPzuSXUxhahzxfEDQb4ldF2e4rUyyOtMqVPa6l2Ci5JkGTyJXyCe0kOefEvVVqbiqaaqyFlYPBJaxbZB4tJB5BPmcmcr/ETvtaitcQ0ASe0EgZ5BmB9QcSCTOhlffYKxHIBzMHxDTP3weMwNQPU7TnDNJgR3D39ufHkTnwDD8G0aNW5WhagJNEWmWLoaXzAA2hoaBHBPg6h+INpSWt6YqJTFBClqh3zcWYA2gZLRk44J8kR06kWqoAIzLMDlVnJLAMU/7ogTMRyQ6n8N7kMzigrIxwdvU9ZPAMMjMY++RP20EPxA5NLZtcSP3e3J+WytVBH8wfz0EDfp/fj/zroXTNmr7alT3CK6K3qEBiSC7EkD0yGBABLKCSCIIEA655UGcCP9P9Y0G6n8/cflHvOvYJPuZ/vx760CH2P01Pt6JZguASYE45x+WgM/Dnw9VqVaZZGSmGVi7KQsciJw1xWB/tMPO6qgktcp8xEE/mCDEiQPZo7Scrz/FC01RaNoCKq98G61ApysQCyiFg+CTAyR6R8QrXEIGV1W5hE4ELIK/MOCcA9x9pIX96BUp1EqsbTTcEhgYNpA7QR3XASBH2Gdcz3W2ZGZWEOptZfqvPGDnzj/fp9KvyGbwVgLGG+YD/AKSCTz5ONJPUehkn+FLMSVgmWYhoBJCgTGJnPg50AFXAyR4jnn/c54/snvhvbE+pUlvltmP84JN3aThVJxzGh9Po9QxcjIpmCcdoEmJzj7edG9psGVAocEjMicSO0QQDIEkkAjJ/ynQFqfsSblEHm0/9JhTOQc+44+UaA9frq25FrRYLCfAYzMws+YbHOMxGiHrsDIUyRMlFnJHuJksuPpiScAHv+mVWqMwBN8vnByeIJxnwY8HQFOkAMrm8CSJkQDgmIUYxI+p/XReir9qGXBAIFoKk8EgEEqZniBk8QBpd6LuqtEZpMylvHIOYIHkRPHtggidHywAMoto8gTB4IMNz4HEew0Ez1G8PUA+lVQP0ZWbPOWOs1lKuoABIEYyD4+zCPtr3QNQ/Zpv+7+DtjPg1zB+h/giV4weYHgEEb1H9kvUqqKpp7fsysVjA/VPP8oH31ms0Hu0/ZNv6H+HRRyVF11cWyMmFUD3IBOY9pOi1D4E3wcE7dYiCQ6HEzgM0gTwA3/t417rNBLuPgvfksPQVgeC1QQDIyB6k/Ljkf+qI0Hb9mu7k/wDIqOIYPTDCPqKk8TJENwB76zWaCXb/AAN1FRH7nlRg+rSknAGb5GAOD754GrVL4a3wXO1fMg3VqZwOQoFSFAOYjiB4z5rNBuegbsU3V9ucoQIamBLLAkeockycGBmeSNc83PwHvoH/ACrYULmpR4UQDN8jPjOvNZoKbfA295/dyZ93pjj/APkOoz8CbyM7c/8A9lPx/wCv21ms0Gf/AIN3g525P/rT397/AO/6Wek9J3e3rLVG2VsEEP6bDIgwL8GMzPM/Wc1mgdNjvq6qjOpV8M5WzLFJkWlYJgyZkyOQMx/HfUzV2QSwMzVF7oWbQGb2GCxGRaT7DM+azQc1r0mH4IzI4xOfB+3H/isawwGERPAHJH3HmP5/n7rNAX2HVrdtVpofThlZmiHI+SLlExMNbMTJ5jQanWQEHiJyBn3GffWazQOu06qq7Ym4lhQYSQYLrTJIwTMXgyYmdIxrD/x7D++P7GazQaNUA4M/2c5GrlLbg0zU5UOF/OGPHHCnJ8njnWazQaPUVvM+0f6yM/3zpt/ZZTv3hRV9QtScAGO4gq2CflMDnGs1mgfm6OKnbTLAiWCuxtxBJkEsM/U+THEVdn0rYu4SpuqiV6nzqaQIuOOQh4IibvzGs1mgL1P2fmot1KulTH4qRWYIPKtjxwBkflpRqUxUtCv8wBVAIyI8jg3EeLeYAHGazQAOpboUV7JuqNE8W2gz8pGR4PPOeNAibmDXljHOcERx+es1mgN9P314iow7SJeO5u7zAOfE/Y5zN6nWAIAMWzmPm4kgRAGPlxzj31ms0F2lv8ZfyfwgeT4g6zWazQf/2Q=="/>
          <p:cNvSpPr>
            <a:spLocks noChangeAspect="1" noChangeArrowheads="1"/>
          </p:cNvSpPr>
          <p:nvPr/>
        </p:nvSpPr>
        <p:spPr bwMode="auto">
          <a:xfrm>
            <a:off x="101600" y="-15398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" name="다이어그램 2"/>
          <p:cNvGraphicFramePr/>
          <p:nvPr>
            <p:extLst/>
          </p:nvPr>
        </p:nvGraphicFramePr>
        <p:xfrm>
          <a:off x="6245074" y="3272698"/>
          <a:ext cx="5520000" cy="3089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AutoShape 5"/>
          <p:cNvSpPr>
            <a:spLocks noChangeArrowheads="1"/>
          </p:cNvSpPr>
          <p:nvPr/>
        </p:nvSpPr>
        <p:spPr bwMode="gray">
          <a:xfrm>
            <a:off x="9798906" y="6186168"/>
            <a:ext cx="2208000" cy="432792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민중의 혁명 참여 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749" y="4117579"/>
            <a:ext cx="1910323" cy="184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420" y="130822"/>
            <a:ext cx="3767486" cy="210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 bwMode="auto">
          <a:xfrm>
            <a:off x="6245074" y="2127271"/>
            <a:ext cx="5376000" cy="97918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chemeClr val="tx1"/>
                </a:solidFill>
              </a:rPr>
              <a:t>보라 우리는 기쁨에 넘쳐 자유의 횃불을 올린다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</a:rPr>
              <a:t>보라</a:t>
            </a:r>
            <a:r>
              <a:rPr lang="en-US" altLang="ko-KR" b="1" dirty="0" smtClean="0">
                <a:solidFill>
                  <a:schemeClr val="tx1"/>
                </a:solidFill>
              </a:rPr>
              <a:t>! </a:t>
            </a:r>
            <a:r>
              <a:rPr lang="ko-KR" altLang="en-US" b="1" dirty="0" smtClean="0">
                <a:solidFill>
                  <a:schemeClr val="tx1"/>
                </a:solidFill>
              </a:rPr>
              <a:t>우리는 캄캄한 밤의 침묵에 자유의 종을 난타하는 타수의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일약임을</a:t>
            </a:r>
            <a:r>
              <a:rPr lang="ko-KR" altLang="en-US" b="1" dirty="0" smtClean="0">
                <a:solidFill>
                  <a:schemeClr val="tx1"/>
                </a:solidFill>
              </a:rPr>
              <a:t> 자랑한다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gray">
          <a:xfrm>
            <a:off x="6241106" y="1657638"/>
            <a:ext cx="2407935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r>
              <a:rPr lang="ko-KR" altLang="en-US" b="1" dirty="0">
                <a:solidFill>
                  <a:schemeClr val="tx1"/>
                </a:solidFill>
              </a:rPr>
              <a:t>월 혁명 선언문 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845" y="1604721"/>
            <a:ext cx="3157743" cy="1942122"/>
          </a:xfrm>
          <a:prstGeom prst="rect">
            <a:avLst/>
          </a:prstGeom>
        </p:spPr>
      </p:pic>
      <p:sp>
        <p:nvSpPr>
          <p:cNvPr id="17" name="AutoShape 5"/>
          <p:cNvSpPr>
            <a:spLocks noChangeArrowheads="1"/>
          </p:cNvSpPr>
          <p:nvPr/>
        </p:nvSpPr>
        <p:spPr bwMode="gray">
          <a:xfrm>
            <a:off x="256090" y="3615499"/>
            <a:ext cx="5985015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김수영</a:t>
            </a:r>
            <a:r>
              <a:rPr lang="en-US" altLang="ko-KR" dirty="0" smtClean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+mj-ea"/>
                <a:ea typeface="+mj-ea"/>
              </a:rPr>
              <a:t>「우선 그 놈의 사진을 떼어서 밑씻개로 하자」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218" y="2919567"/>
            <a:ext cx="1226772" cy="161738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745076" y="4361554"/>
            <a:ext cx="1321248" cy="4322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임동성 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53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4"/>
            <a:ext cx="10058400" cy="878318"/>
          </a:xfrm>
        </p:spPr>
        <p:txBody>
          <a:bodyPr/>
          <a:lstStyle/>
          <a:p>
            <a:r>
              <a:rPr lang="ko-KR" altLang="en-US" sz="3600" dirty="0"/>
              <a:t>우리 헌정사에 있어서의 민주주의</a:t>
            </a:r>
            <a:endParaRPr lang="en-US" altLang="ko-KR" sz="3600" dirty="0" smtClean="0">
              <a:ea typeface="굴림" charset="-127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609601" y="1268760"/>
            <a:ext cx="10750551" cy="5364000"/>
          </a:xfrm>
        </p:spPr>
        <p:txBody>
          <a:bodyPr/>
          <a:lstStyle/>
          <a:p>
            <a:r>
              <a:rPr lang="ko-KR" altLang="en-US" sz="2800" dirty="0"/>
              <a:t>○ </a:t>
            </a:r>
            <a:r>
              <a:rPr lang="ko-KR" altLang="en-US" sz="2700" dirty="0" smtClean="0">
                <a:ea typeface="굴림" charset="-127"/>
              </a:rPr>
              <a:t>이승만의 하야와 </a:t>
            </a:r>
            <a:r>
              <a:rPr lang="ko-KR" altLang="en-US" sz="2700" dirty="0" err="1" smtClean="0">
                <a:ea typeface="굴림" charset="-127"/>
              </a:rPr>
              <a:t>피플</a:t>
            </a:r>
            <a:r>
              <a:rPr lang="ko-KR" altLang="en-US" sz="2700" dirty="0" smtClean="0">
                <a:ea typeface="굴림" charset="-127"/>
              </a:rPr>
              <a:t> 파워 </a:t>
            </a:r>
            <a:endParaRPr lang="ko-KR" altLang="en-US" sz="2700" dirty="0">
              <a:ea typeface="굴림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528576" y="3959564"/>
            <a:ext cx="5616000" cy="2124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대한 민국 헌법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유구한 역사와 전통에 빛나는 우리 대한국민은 </a:t>
            </a:r>
            <a:r>
              <a:rPr lang="en-US" altLang="ko-KR" sz="2000" dirty="0">
                <a:solidFill>
                  <a:schemeClr val="tx1"/>
                </a:solidFill>
              </a:rPr>
              <a:t>3·1</a:t>
            </a:r>
            <a:r>
              <a:rPr lang="ko-KR" altLang="en-US" sz="2000" dirty="0">
                <a:solidFill>
                  <a:schemeClr val="tx1"/>
                </a:solidFill>
              </a:rPr>
              <a:t>운동으로 건립된 대한민국임시정부의 법통과 불의에 항거한 </a:t>
            </a:r>
            <a:r>
              <a:rPr lang="en-US" altLang="ko-KR" sz="2000" dirty="0">
                <a:solidFill>
                  <a:schemeClr val="tx1"/>
                </a:solidFill>
              </a:rPr>
              <a:t>4·19</a:t>
            </a:r>
            <a:r>
              <a:rPr lang="ko-KR" altLang="en-US" sz="2000" dirty="0">
                <a:solidFill>
                  <a:schemeClr val="tx1"/>
                </a:solidFill>
              </a:rPr>
              <a:t>민주이념을 계승하고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en-US" altLang="ko-KR" sz="2000" dirty="0" smtClean="0">
                <a:solidFill>
                  <a:schemeClr val="tx1"/>
                </a:solidFill>
              </a:rPr>
              <a:t>…</a:t>
            </a:r>
            <a:endParaRPr lang="ko-KR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2" name="AutoShape 4" descr="data:image/jpeg;base64,/9j/4AAQSkZJRgABAQAAAQABAAD/2wCEAAkGBhQSERUUExMWExUWGCIYGRgXGCIfHxocGhwfGiAiHx0aHCYeGx4jGh8fIC8gIycpLCwsICAxNzMqNSYrLCkBCQoKBQUFDQUFDSkYEhgpKSkpKSkpKSkpKSkpKSkpKSkpKSkpKSkpKSkpKSkpKSkpKSkpKSkpKSkpKSkpKSkpKf/AABEIALcBEwMBIgACEQEDEQH/xAAcAAACAgMBAQAAAAAAAAAAAAAFBgMEAAIHAQj/xABDEAACAQMDAwIEAwYEBQMCBwABAhEDEiEABDEFIkETUQYyYXFCgZEHFCOhsfAzUsHRFSRicvGCkuFDshY0U2ODk6P/xAAUAQEAAAAAAAAAAAAAAAAAAAAA/8QAFBEBAAAAAAAAAAAAAAAAAAAAAP/aAAwDAQACEQMRAD8AFfGO7pOquGSoPSYraVfIqqDBOD2kjH++ifxV00U6VKqKRhuwEU77cJGFYEfKQIPufMaobrb/AMF23dNK9U1LFVa9MG0SW/h0e1j6hh4Knz7a12u6Ws7NUKI1VbfUdQbSD3FUWQxIxGAVUGZ0HRuoUVeg6hkUEGMiPlPjIIGcflpC6Psqa1twq7Y02/c2kWf4ZtBhjcTLK0YI4j3gds/hv1qlSlSSjVBTucU1uUgypVajhlZpUHiADPuTG4LNVCKiUq4cUmFRwtz+mtwXBqL22hXHapcHydBS+LNsKwRqdMkGh6t3pNFoLqS9xle0gdwiYnGt/jDaUv3JAyU6RspspJFzQGNotWCxBkzjMkgGdAeq796Isps9IKhptki8TEqcjJmVGBgQJ1ZO4p1KTQoVQwpvUNzBSERQe6kQpcoALSI7vBEBe6NsHQGkwpURuVtVgyKaZchv4lpDICVYLxJ9sAAt1talKjcalNlB5WrJNpgxBwpYSHt8RgkTZoPtnpVVrVLGeYRKUgxa6xiENxC8RDD6xP0LpaMK6PZUSky00dmAgPMXAOISZIIUwxwdBJtekbspTqLVcXo9RQ24CwFeFhTULgsPcCGxiJA/qybij/FbcPdalUMKoYozET8jsZUwAcAgk++txC1KazQqrgCCCe4ID2ITHcxwGM+RGdSfDHw4N8KhBp0loLBJ/hhmc9gZrCAAUkmOCRyZAS1PivfCSN5VVbsL6ocgZxMcAfi+nGqVf446g1MP69SwWoxZUYXspP4kwWAYwOI541Tp7iLkdwrHlgQe5Sx8kAguxEzIEnMaN/CFbbja1EqrTJqw59X1bbEEB0FGm0FTcLyQwIgcHQCK/wAXbwrBrnkNhKakEDHFIEfljP10f+H/AIx3desKFZwQVq3r6SK0gHGFDL35gmZHvOg1ToO1ppVetvaT1VE0qaU6ovZWJYPfRUgQLZBEGZI1Z+Fus0G3FarXrIKlhZXqs3e1TtKyBEBYyQDj8Q4Cv1H4wrtXafTHok06Q9MCwBoGYumPBJmMg8Hz4g69uq6KKwWUJIYIqkCoADhV8lTyfwnGJ1AtSlR3LPUqU3B9RlalVDWkqxDdh+aSBmMn6SJPiGk9IpSc0AILIUqLUJV5lTUUXMQwAgkgFcQCIDTpqGrR3IALFRSgAibi5Xyc8xAB5jzI13/TwtKUSGtRyLs2Rz3HvJc5gGPYc6zbdVUV0YB/SupqytyUpsGW4oE7goBxz7+dTvRestJGd1RqVR6KsGZnta1eCWMoAC4EAI2CBoBT11FBVhlb1G7iuGVlXBYsYIIJgDPJORrXc1j6rSVDXd1oUKCO3FnYRPmePeTovtNsPRpJWAg7oXISy01VlIY1CMg9sTk2riMR4GpulZqfpk+tKEqlN3VqdRTKMxnCyLTAaTyV0Fr4d27G4OERIZ0qVVf05BUt3IjRAgk4zzB5Jbv0qFzDf7U9kCki1mLWwVF0SskfScyT4XV3yoKkoxSQtt7KVBkuAECqL4giLe4nJE6o9Y3SEwAhi3uQlpFgWC+Lj7kjnjgyF/Y9RYk1GtBi0BViItOIbyJ5JkiJ4irX3TKQQImQRGB9hJ4DRBxAzzi50jYipTpqwW19x6IhZfgEi01ATyLRBBIM+AYqXS3estJqbKRPYFYlraZcdkzBwCQYUGfbQVa3U4OVWQMkgTxmDwPORn7eYW3WAot+sYmfeI4J+3OMmfdxtjSYpUWxhyCeCYIJ8QZ/zH9OdK5iDac8iCOQDyTJmSfE/TwHtJS3+TuMFSwH188L9fB14JchVEnEAASf/kefrnPJJfD/AMP1NyXCLd6aXSzhQCflMwQcZj7ZnkZX25RyrgXLzBBE4IgyQwI4IOfroLNNHtttUEAHjJBM5OcZmBM4980mLN2wC04jkn/t5H3AAwBq905yoYhSQFN5UiRJYcmYyR/PGtdx063b06nYxLHKEFpa21YVskATgYkjGNBUdWDmaZBPK2WRjAEgRP2zqOr4mOPb/RfPjEj+epam5eLHquyCCF9S9ZIHHdaCFY/YyDHGp6z2LTAYYW7ji43iR7hQhHd/WCFRtxdkxkcgCT+gk8f66s0hJgDBkgZ5E4HkmcfeOMRCagkyMGQSQATkNnzkgfl78G6nVWQIihUCSQ4W1yW5N0kr2i0WkCJ8knQRp06qwuVWIPBCnOs0Y2teEUWpgfjqG4jwTMHIyMcRrNBc6vvvUKOrEs1MKXAAuK2lnCIAVLETByQVJiRNsdK3KrUrLtyKCKxYVjT7oEhlBphgBiOc8n5pub9KG52n7wqM6bfBplsuxqoSxLANYqysT7DESQ+7rNVJNCkBTaBTQoWZVtIAAHyjDRJAiM+4VdzWQNB7UqKgqenBLJEOaiH5WUSB8nOOWk70nqlIUDZWWFcN3uFPZTSmA11oF6wxJgMVIxaCZH+InYbd6j0cCqLfT7zUAPaw9W4OUlVlYBtVpkkDerdMNHaU6YrVQfVeL6fphqdRRe3+GSTFg/xDJJVRmCEHxFUr7ndHbUkZlvNQUlXBLteXPOYebjwpAznXu6+Ha6pXii6ouayKS0EKrqGKnK+nDlwpIbwudNHR6gTfUq+6KI+429lM917PdT/xLaSLeUIXHbj76i+O+sblajJt3dRTU+sLJUhlAi5haGgAhZDSwgSBoFne/D/pPtkqVKXqVGSosSUKVngEmQLg+TItI84gmfiH4XXbI5DUDWdgUoCg7s0RhSbmhQhaFCwS4uAIBUOp9Q9Wjs6fpvclOwNJN4FQqFVbYaDMMDksR410XrfxHUp7ginUzUucKaXctMqgA7kvGQzFCIyQciNAn7WnTR6wrUBTctT9KhLGktUUy7M9oZ1FNHwmSt4BusaLdOsVei1Att2qmnTqU6So1wZyDMwIm4d8Ge0wVz78U9XvdRWYqKTHvRKbVArKAGMANaKiKhkCJIBMgag+C9pSr/vF77lqbFRCoihgkMQwJaxmYqFKsDOZmNAap9LqIHO4p0/TItRNvtqFQ+qVm1iKZb/EkBkDSwOdLXVNvU9Wou4Q0KxpgmnTFqMLg5CLNsBLiSGAJBmGyTe33r0K1R6LWI1F2SrUN705pjtZYgG61iygsY5mV0F6lu61RrKhG4qU5R2psHUJcrEiB6fpgAH5kAJzHdoLXTenPXWpWqEVrEBorUrAPT7wTUIlAwED54kGTxrbZ16TK9Cuvq19xVHpsVT+EEfuVjMq9QAyVE5zPivu6dGmFqUS4UUkuDyDLiwMb3bFhJCqLODkDNChWqGoHdVK+nVT1AOwlwSwEyJBqQYAIDe4BIEOg9IjZ7uqtMGpT3NOkjkK6KDMsRDqwyMgHlSMwQ09IXZV6m9rPTDKXwBILFaRZwqqwnPj3j6aWf8AjaUmZqhdw+3qUGelUB78MhKsQSEDU0BYgcR8uWzYfDlHabIVmqVGLIjsqWBXaqVgLKSOQBmRbIg40CO70W2CYDVqFUljHFGwAAy0GakwM5unktqh++uKYN1rrT9EWkCaTlywbvnyFAWIHP1M72v6Vp/j0XttqsoVRVFxvDU7Qy1LSYLG4wDAIxTrdJ9cf8tSqG52KoSswlk4ORN84c+BJjIWTUI2dBFUKCoqGobe1lNQSAhLnDggEAg2xgnVCn0qiwUVN5CLTZ1C0n5LEFVDWiCRJLQPm9p0xU+kvR29KjVWlSLUqjGpcboYlVWAZDi7t/CwkEwraH1+jVkVa1ttJJoEklj2lpdohQpaVMkQYGcEhKT000SgrlCSSP8AlahYG20YFW0sMGSxzMWgxoDV2e3gxW3BfxNFVHt/+uSZg+0wNTbvplSi6gwA6qw7SYW4QMSbg3I8Y4JGqL7Zmgg5m7PbJMecd0iPqRiScha2W3CV0f1GphavaX7Wt+YMTJC+JBPtE8aKU9y22/5gi5IspEFkJUyS0nu+ZZznJ8xod1GsFJctTarGUMmScchswp+U890wTBv9MrMalFrvTakhqEsFVfVYimjBsKbVqJUBPBu99BT6ptKtSqXNNotU9jNUC9qiLlX5kuErPaTE6G1tm47gjjnNjCRBknEffJGTOnOrSaqzOzeossBVkkhSQx7lawgtLYM5MRof1BGFJmQtVIUOZcsAhBUmTWuMkEQoMibvEhnQN0+2om7t9QyoIkMGpPcGgqwFtpi4EcjJgLe73Bqs0jhQoCqcKALQJMgBfv55nV3a1vUNNGlWhcgwD8yS0yCShIuJEBYAgRqbqO4AamfRomneWx6RLhlGIUSYUjLAi6D4yFKmpVFDSgIIjuE9x4MxPb4GRgzk6m6Ztrt6is7habFiwMOqU1NQ282MAMRgEnVrqzqzi2k9ABCQshbILCSLBywEjMniAbQNrdLqupcUoVmW2FYDvMDuOBMhefH1nQbbepTr1mDOadGWKm2SqgLgLeO60DzyATI4hr7QqqsxWSTbg3MpyGMxiIjtznTJ0vpArKzlhVFJ0Qowt9UkrSWHCdqd5/zFokgDIAVNsipUytU3hKbq+DHcWCwCRECcfOMZwEa7Qiy8sqOCSfTODni5gHkAGQQM/rWpgiJnHET7z9/r+XtqylQvChSzQEVBktAKySGBmeB4/IzLRFqFWBV1BUSYI9xBBnGADGPPsGNSds2lvrJzAjXup6WyuEmtSQ/5WfI8ZlCf1Os0BWrvwiVqAqVan8SxQCWSoFYjItUgiMWjNx4xJTovT6SU69UudvWpKSVUggFe7+IppkgFwQFlYAQcmTT23TWTbDdMoR6VSP8ABPkxNRxC+wDEyLpnzqfb7I16NbdtVK1hc1tNKIpgIItm+8NasYBORN2ToF+gFr1AFOTBKwGarUHzf/tkAAmTYM5nyS3VCpvKwo2UqSAkB1p35AUGPTLMDkdoNvMz4HrQLm+qKQCASKkIH8kH04ZzbJ7Q2BHnuudK6Movc1CHQXU0pEkEx2ghBLEkWxj/ANWgg/4i9tGqABWRqlJxwSpCkA//AFCMtIY84GMaI/8AE6VTeFb2oI5Y1qaNUValScElVVkFyjtINvAy2AfTtmNy8UhYxUFRJ9MgGXZ2qs1qAQYlp4jwTPTuoU9qNxTZKb33U2NIlhUbKgqoemSpumwAqJBiYGg16em1p1KiqKrstUtRNId62k2lRUaGRTdIIkk4g5JVKtLco1ao6F6dML6UpTApoZUOrQ0tULEgGAloOTpT221cBaqAFAxF5pdpx+ItcItJJMErAP8AlOjp6dTqU69KlQBrUWJcPUQH07jBd3ZC6kuvERg+2gtnf7epT3ooinTqNt6dOnTRQhcir6lS1VRQsBV8Z5BM4EfCNiq5qrdSIJDkkCnVCxIIqrBOBdBOB7jQvpmxNeo6ooUW3NdVVAtxkqS1PF0xafr3ETox1Hb1A1Bdq1axlZlFRUUCGyFdQPUtHMTMCJBjQDnpPuTaK6VqhMlSYttQCVvChpCyYz2hjkEg18U+rTo7ak0KaZf02V6igJauAtYhlYj6H8OSWI0N6psVpPTBqrVd1DU129NQHLsyEF8FRgQe5sniJ1S3VCpReK6otRFUhKqMDBN+QCUnuIE5AEQpAGgLbXoqtQ29Skdw+4NVERHAVHKhiRT4JUFQPmmBJC41Kej0KVNKzPtyGX8PH8RD2rTBd2tBBLNaVtIIaQBW2/WyaSUsUqtNgUfACiCBLfPTCo09smATySRN1H4cq/utJtxuEWkXqVKaBbiB2qal4UYqFVwcXMpIyQA8r/EFMVHIU1HpOBt0hfSAjNQhhLMGVWUQBAEgDGrO263valGnFT0KNOkfTFRLfVNMMAVf5WZREMGBVgpgkAmt1LZbKjWBX1Qpog0hRHqX1CXHc1XtgqAewHnFsarN1KtVahTWmlNkJIY08yhhQ8ITaLflZYwJnQNa9H3FQU9tRBSn6Ubqs1C9KtdSbganzPYx+cP22nm0wlU6dfbeqjrTV0K3CpRSpAYQQCwa0ENJAwREzEaKdT6xUBfbVGppVDkVK6gi4ReblFIOysDmfpMCZm3PSKFH0WpB6lK5ruwkvBpuqFiq2gqMqt1vdnM6AX0iioo1oWoGtYFjaE7VvTxJNqOTysYjMG2NylquykU6hucG4TcRnBIVkWGBQCMSRkGX4pp0KiotChDVHUtap7iQSlom24gvKnM4wRmrsNkarCiK1Goz02ACmbSgDC+o5GOQSkiBi7EhnVt7Sp0KdNEUblSfUcksCrwFILTOAvafc6A195U7kfhW7lKwefb8MznGce+iW66aBumT1vVUfM9OnyYgAqbeHtnPnwdWtt8Gbh6rU7xSUKaga+5ZDWWkg/NeQCSJGCRHIQ7jcHcbe2Gq1ld2prTGEo91aqWFokksBOYAb6S8U+idNr02Zal6U1lgtYtYFUtkEnIWQDMCIHkaVvh7pVtHc1NxfQpVKL0S1pBDh0MQYnCjAUnJmY0zfC3VaFenUR3poHT0/TeoFZhD3QuO3MSrE457RoNfh/4FRtnSvIp1GW4F1uzf6qqwJiz5bgBmTHvpa6t1db61NUZIpulR0YL6rk5drZDoVuUCbhJPk6bOvdfXaPRFItWdKbIKan1b1wVLVLiysrKCVIMr5AJ1zPBm3k5JacEMYBHytJjkEAyPAJA3tNom23NAVVJpkSKpBgvbEoVQQgqYiG+sxGqvxRQu31oUAghGFKmywQcm0gXE5NwMGRwMaEVt3UeLizEQReZgACBE8RA4j9ANa7rf1KtVqztLO15Mxk+ZunAxzOB76C9vKaqMs/qTmWutQgMgytwgFc3Ge7iBJHdI3/D0MgKoSIZgXyY+UET7TEAE4IjUHR9yX2tbbFVI9I1E7oKtSJqSOZJRnGPH0B0V2O3ovtKHqqpFMSAKhUu8sCCf8vyzGYBzJFoA931FzQAJzWYMwtADBWPFoAbuhjEGSAZ5Au0FgF/FCyYERGZ/P+ozOinxH6Vwp0b0KsxekylRTc9tqhjIAj5TkYycxF8O9OWtWCGVHptkHyJnPEFfM/7aDOiUSatysq+mLiSJAjEYgngDHtP3vbhxTVw8VK1USygkiiGNx5Iuc8cQOc6i6aqLWqUKqqVa5LhJNysLSIOcgjBAg5nVrafDzhQQyksoOFXBYZhiwiJ8TMaCrTpyBkj6QP8AUj+/fWaJJ8KMRg0/zXP/ANp/rrNBFuuq1K6ilTMF4DyQQGUmIeTah5JYkCRBAGi77JdvtGqUPUSsCB6hqoT3wpUIAVRTLQ9wa5eRrz416JS2no0KLzNMtVlsuwPJUGAOSFGBB/7tLm53xZGRrDm4sFUZAEmbRDTOQYySIBMha6PuKVKpNeKykdoEnMhok0+3Itx7nIjJzq282jl6q1Km33FC303R7keRESiAjiCxbJmBzCaKXvB8mR9P6e+JEDWm7drjcsHHbYFzAMwAJ5mfMAyZ0E3UalSo71nUhqhuaFIU3zwcgglS0+TOpuk9CNenuGvYGmkhFps7OYkAjEdoJn28RMlehdDWtSoPUZbLiSj9oZb5ByZKsSRiFkjMhp368K2zdTQFSnTZbULPJUgB4VkclcOpWTIM+2gXdztBTh1qrWJALBUb+G2YVmKgEwpyJ8jwdHt9SWgu39VyyNRNIhKBpTaSbb4ub5wCwGcAgTIrGpudyNxVo08U3O5rMrQYbxyLgAGOIMFj+IRd6DstxvD3sBTqq9O8LT7SiEKFuYYBIypJ9pMHQXOub2jtq9J9nVmjBAX1LyttsgMGZrflKi7BLxHlX6lUr1aV1R69ZEqRdUQlVZ+RezEASMCSJ8AnOnRdg53C0wq1HJKWsQFIMoSWJhRIwTOSMcS6brqnq7bcUTTSlXCG81RA7SpqCY+cqLwJBheJgaBX6f1HvIZzVqBTRplxKgMSQ9zENTK1ChWJOTxOmTfdLTqDGruKz7YbamKVdTTZnDAtawNoUqxukm2DAiSDpI3m1emxXtcgAhkDEe4Igex5ImAfvo1sfUqNVU1GSkUCVTVBeq955AUF2ZqjkzkQYJIiQ8+FN7QoV3l6joaRSpdKEI4Cm4B5AuIDQeAIJJggaO8aZDlGAEZjtjIwZjxA5z9ddE6RuC/S6m1pM5ZlamadiAmp8xLlh/DXx3EGYziRzvd7c03dIaVa2CMypKntzmfEmOJPOglqGstOT6opgmmGEhQ3zlJwJBN1v11tT3hwWJLAzzdjLSVJByYJM8Tq5ttluaypTSnVamzM6JYVQm3JBMUx2LJN0QPHi50To1OojtUNltGpEk/NHaxCFSAASTMgxmeAFSluatX1FFgDG92wgyRieCsgdsZgGPOrA2+59EUkqCpSvBeJNsiJMw1oW5mEDnIE4D7SizAMT/DunzknJCmIuCjz5ge2i3Ud5tkoGlQ9Qn1AxaoiW1FUtaYPeOQIkAgHkkjQXP8AgkihRp1abVKtRgwlrVtXBAVWNoE93dNw7cA6v9DpbemvoupmuaQJa1s3CkxW5cAMXJKwwKwRiNLe2629Jxa1yqRYDIlVOATAiM90CMjIONm3RrJE3VbnZnwpJqBO2+4SQwYhQCIOJyAF3Z9GqU6am8UbQah7QrWmYNxYMQyARaCLWmOSSm66JVUtU252SU6y+NyhdRIMF6sEuSwlqRJkcmF0G6t1HdvdVrhizrYj2IIDLaVEKSAyI0gWwbiIk3FOi/AlPcUnahvKTOywFZMAXA93czAzBlZiIMydAL3/AEo/u9K16lSq7KoIYMC5mFCFQwALAXXEFjkGRqP4Y7tyiF/TYrUQFjAFRqdQLkCUFxjyRBzkRV2u9VWYMsI3b6aC4SoAkXVPmBJIYExcY8Ab7DfLTQ0wqIzAq9YglrWMGAWhBbHyiSTzGgtdP6VUb002jML/AJ6gdp+gIQDgQTlp7YPg6dV27saguSo6kCoFp2O5AJuh1liS0sBDGASojFKnRNaobT7C+IBEds+ATHB5P8yfRdpWfqSwKm7NKt3kGSyKbSS8lVkZkkcYg6AQ+0sZlqsUYNBlZC5AMkNmJPygkxEZOqyqSGIHbIEgQMnE+0kfT8udHdvsaSJWDhfUW7FR2UiBAgUybnBXIbAZYM6ppVKUqqqoqesKYWqBBUA3RZbcLiAsiASvLcaCp0/ZGvUsU5gxxJgT5Ik8YGTz9mN9syhWAW2kxY2BwquCGYG7tXheancJgdywL+D6AbdKXLKU/iDJwQVifJGf/I1tX2u5rUq1ZUc0FqFncdqBpFvZIhpYcD8R9iQEfTumAPSd6tNCWV/TMligMljAtSRxeQTIwJnRLomyRSWaabgllN+fTOBcLoEC7wDMcxhbG5MZLMo/DmBj7xx5EeOJnRzedRSk60224vpRPfBuAU3QogHAHJj30AqpRNz3H04uKhgZx+GOQw4A4meI0809uQSCIAIVZgcQIkQePafOeYUeqdPKgVLQq1MqCwkyJm0kuFPhuOI99HF36qaS061ao9xWp6qdkgi0Am4hbZkxwDxM6CLc9U3F7WmkFBgABOBgctMxz9dZoVUrdzQpgseDjnxJnWaCo1YkzgMfYRkD+bHBJxJH1OsWoDGZ+0f1nMmQfoftF1NisA1qoRiYtiWxHzLwke2TAmOLqe4QLFrk5IEjOI8iQZ919uBoNSZlhn9TmeD7zEwf6zq/tae39O9nd6kf4ZNiLAzc8XP4NqjmFJOqNfbFVRnBscGJPNhKn3Ag4IOc6grgjkgwTEDxxj6z9hg6Biq/FTOKVyWvTIUuj2h6dpADIQVkAROYEGB5HdX6mzm0VHdbmcBsENUYXjB7hKiDM4gjB1SEm4xMDkAiIju7YH5tjOBxquTHmT7GcZk4P+scfloHb4R6MPRNQ7hTcLhthJDWG4eoeCvugnHzROjvUOmUlFKvtXO1FVGmUBRJZabI3erFQxBAyYMiQANJvSKCvBZkpPTUqGgowcfKxIwYHBaDF2cCc65talerToqwqICFKpNqVHIDwGNwi0C6AIAGRyE266PXXa3ptkTbKxUlWDmqoNpdpAdqVwEPAAPHiBNfq1WrSRancEbDZLKGB7ST83utxkWkDA0173py7Xbbhk3Ff06i+ifWogByZtC1HUS0EEkAQoOcA6U+jbBqxKXMiVSqlzhLpa0MTAJLAAdwyf0CkKrSzBivhrWg93jwTJ8fU63O+LS5VVZbbbIW0g89ouLcdxM/XjXSukrOyaheFpem9NiVpsJbJN7kSLrj2mRjGMcppVQYg+39wD/Px/QDG537VKwbvpVFQdwa03Y7vw23ewMRH0OoNopqsQlNqjwXtAJkiWPagvOMkyBg4mNbbyiRJqEliAltSoTUAVVOTEBCItGMWxq38O9SKbumBD3t6BaSCEqtaSGBBzPLTiZGY0F3aftH3q2gVbkvU24gqpDWh3llBnMHtkRAxoz8ebbbrSobmjSVDuqRaFObiUaCp7bYcyAoBaJGTq6/7LNrUGH3W1IJBuC1lwPDoFIHPzQZxAxqTqf7PaIWkd3vqpp0UFOmLEpwoJIC9zkk5PBM/aNAlolSo9M1BUiqbFqCnINph4wA8SbhMADjt05dN6bSp7Ouh9Is1OqTUZAzHsJUK44ACgyCcgngggpS6l07b0KdAXVkS6oqf4kknua51SCtzDtA5Ig6P7P4X2dRUZKFIo6ghbIVg0EEoSUn7gHOg4ZUcRIMePAJ8+MkZ5PHaJI0U6b0xNyouq+kEYIVhbnUks7A3AsbsYkALmMDT51X426ZQISns6VQBgpYbZFpxJm1mQXQccQff3ben9Y2tTarVQU125x8gCr3WmRbAFxySIEyYzAco+LDTpMdvSmlTqLTrJToMGS4FxNQP3hjTiIJnGDiDPw3sd2As7CvVAtN1RQk9oDZqVFvEAWzgHPHbo18QUtts6tKrT21IJuDYa1Fg1RCGWDSWoWp/KfwC7BiOQ3b11VDVapUKLJLB2tAEySFIxzz+eY0HEt3+z7qbOz/ALlUlmLEIyGCxJIFrmBnBga0pfs/371Av7pWpg4uYWqPEliTAyff6Ak47dU6SLZKXGJ7mYkmPao5En3PM8+Qlb3qG8ZnFPZGnRpMS5ICsy0yDUQ2G24rwFwTySBoK3SfgCgLwd09VLrQtKmEzTwQW7m+efbyZE6dtjt6dMenSVKdsMaaAC27IkKeTnPn686TP2e+oDugrF7oqqXa0S4bhBiLQlxEgdoGIGrHQqNKrX9Qq9bcq5/eayVVNMG20KCpClDPyKJlc8ZBG+LKRpb3dUheKdSoWIkWtdFQGPlPJMEgxbknhcpVmU3KxDghgV5kcEe0HM/bzp2/arRjeUu0CaCk2jLd78lckiAAfpHsNJFuQBJLfU/zxk/r/U6An8N7paO4Qv8AIyuoOfPH27wATwMzORrxt3Voj01rWBHJ9PFhJAaTJZXkgABgRAnEwd+hdNFam3aoYMpViHJUMGGArBT3AHM696j016VHvCku4DOJnIhRkyFAWYIGffEAJoVJwY/T2+nEZ5H6ZOm9OhDc7plcFLGEmmgZnkmIUYkiWNxFqjMzaVLaUbmUATJUDMSTA5Iif/PjTF1+qzOKdN2VYtYKc2nIJCx2hcWxyRPI0Ff4h6bXpOWr0xkkXzIcwDJNxIaBwY4PIEGECvRQi1lSoA5gXLGSO4SVInyQRzzB1KOn0kozSrNVFUGVNJlUd0KQWFtwf6nkgedWqlCrR2h9RKqdgElZWXMRMR8vABMfTyApKhImf5J/qk6zUSqfAMfQf+OdZoL3X9kdtuHT1b0bvVi10h5+bFt3N3HvjVDdBlYXZPJE8E4zacRzzP0Gdd62LoVEU1sxCgT80sJBLCIIkk5JnXPuu/s89HeUqqr6+0qVrmXgoCbmQlfBEhWHMQSCRIA2Jq9KWCC213BB/wCytH3xeVGZ4+ml+vH05AMjxAz4Jxn9Yzpl6NtjS2/U1qKfTVMXH5mBZVIPDESpkf66VHdQLblJ48xyDPGT9PoOY0HjVI5wx+2J+s5xGcQdEel7JBXRdyzU6YZlJkKVIBzBloV/mgSIPtgUlWByIIIPvyQR9f8A5+mrVfcursHaWm0ksGJgyDIYyQY4kTOgvHpVWrUrWtdFZr6jjsKnuDM5kEmQcZzM8a9G69An02YIbe4qIZ6RuyoysEjyWnJnOhpr1FRGvMGQFDHAW0ZUcCeDMmDxAOqqnGDk+YMxGfbH1/8AGgY+ofE1RqNLBBBu7kBBsyovaSzd0wVAyDwdUlLmkHqVCqA3U0IuBbJLFJI9MZEwZk4ydUae2dyVVGIVDUZSfwqouYEgdvJkA+InB141dyQxYyv1OBzAM8AHifGNAbpda9NhWp06akGXpND02gx8rcgzwp+p5GpPiPpNA0ae8oMlP1ADU29w7Wec0pyaYYMpB+UgjIOANCpJUBBULSoSGMlgVEAGWYE4+o4PGiW2R/QWk+49Omx9T01p3fUXElZPm2SByYk6CjNP0VhYdSbm8Wk4JFuPmABkzx7aPfs52Qq79WKgimrPLcTBCnHkMQfyOhlXapBpJcCwDF6rQIW5sKsjIIIk8kCfBLfB27ba1y7KXpG1XtHcqtkELOTIiPMkc40HbtpR7RIXjxJ9vv50qbr4fonqr/vG1oOtanfTchiWZQtwg1ChIAPCj8OiFH402NOkKjblQkwFN5eeSLSpf8tAPinrWx3b03bd1glMMvpUaDXMcMTc6DEBcZEffQWfjbdU6e3NKh+7UrnC2JZdMAgkKJUgyI9mBmcFm6lvmpUWajaXpgdpN0jiIGSYOIIOOfGkPY9S6RtXBp7ZnaAfUqQSJ+aBUeAwkZAEk8+7PT+NKZ23rJSe7IppaoJIAOCsiDgwM44xoEv4ZX92ZyVSrUDkQVQMoGB/iEsq4mVk5/Foz1TrVX92rp+6et6u5qUoWWUC1WW2wTJfIOIb7jSU3VQXJ9L02NwqBJZYPLpcT6dvzNJI8440XHV0/c6e3pV2pX1j+8CordoZiQVI5p8yBzacDyE1QV6WzQblTTpfvNMUwWVxYqVCxFzEKIKgCRniOQ77zqVapQp1U26Gk6LVqCpWCqLgCFcekXqKCQxAi6M4xpM+E9i1cbdZFqb5qjKWIlKaXGEaGIFS4TbIuEzrpm5pVGRxTIuZTZcAwJg2gziC38tAE222r7RkT+DSpVqjgMlVnWk5W4U0Woq9pCsw/CDIgclV6r1DqhbcMjRTkK1egFCkqSiW3GSsQGdS0TkwloL9Gpk7tDuXd6riqHW/1Ka1AtM2gT6YYKtUlUEJcFJONOd4XIBxwftxEfygfloOVdM3VOhtU3O5p1N29V3UMzBlRabSBeV7AxIhcAyDgKdSdB6HvK7PU2wbp9GsxZjxI9qawrYzDG0QcHyeh9O2K0Q4SbalVqlp8XxgAYgR/p41Zcyc/wB/qMf3xoOafti20Pt6scq6kkexVhP5MfPg++UTorsdxTVFV2LqoWr3KSTAnI8mZ/2nTr1PrA6jvB6ZmhtqoKtJNyoruze0O6AZHFml7rvRxQ6giqAEqVFqKtvyzUAZRI+UNMZgqV50B7ZfCVSg1d6lA0fVCqlNQSokKzwx5AMrAJOPIAOqnxf2bUgpmpUVQRIUBRcRIwciI8Zxo7WJyFuA8qMDODcswbf+rBzjS98Y1A2zUXcVhyZkhagm4gGBHEecewAH8MlQ71GytKmahHnPb28Ce79faJFNN9UqVCVMvUb8Mg3EyCM4gExEAc41nTeqenSrpaD6yBQZwsMJP2tuH3j21HsoUpUDAm+Lc+BJ4I/CYic5z40Bl989RhRrMQ4IDgzKlSFPLFWaM3AfWDqx8TVgtJVUBb3BgE5Cr5E4yRz9J+grcVv+ZVmaW+Y9qwhHygWsQRZbHEcR26u/EddCtMrURiXJgsLhcuZAY2iQMYP00A5EEfKzfUIx/mMTrNWKVsZAn7H/AG1mg6F1j43dEFUUzFQlVViYuamoyZGB3e0Z4E6W1/aFXCAO61FMBgyzCqZjwbjMzOcSBEat7/p3qbdKBtQ+q7TPaRTS4y3C4xIkeYjWdD2G0prFRkcSxap6SNIBKwjVLhTXzNpJ5kSICt8Q9Oets0r0Qxp3F6gvaM2qCqk2QrAzEcg+MUOpdQ9PZU9s9NG9SitSnUVU4Y3MGaLpVxaRM45GNMfU6dOqAlrFYVVEEEycTYAMdxgR5wMaXOt7MIUSmjqCtvcOCHLL8yiSQ/GP00FXoPwtut2rmlYtIdrO5VUkDgG0sxjm0e0xo5uPgesXpqRta9iBSPWemXhvmYOFyA0T/XjRXp27Kbfa00JE0xPI7i5Lnu5Nzk8eBxzqxtupMtY3BVzOOCZw0hQSIxMCY50HN/ibptShuXSrT9KSSgEWlPw2sCQ0DyJyM5nQ+0nP+omfzI+/6a7j1KzcbQUqqgrWXtLBuxypIdZUWwwBMEYkHXFK6Ml1whlkH7gwYH0jz/LQaUXKGAWUMkNBiVnIGMjA5E48QNebi0hbRiT58eCZ4P1xMDB51iEXAYwMZnxkY8Tk5HnRIdFqViHoqAqxLOyosxkAuRMLHEkSPuQFsk5kyon28gYzzP8Ar9dTmrDySXfA8YiDn3+5jzqXfbGpt17goU/K6Mrq0ZgMjMk5xB4zqneDMEHPMc88Aifyj9JOguF1AULBic2wTDEq2ZM5g/pJGo1qsk2sVJifEiZHH1yPYZ9p0ZQO04g2kFf15yIM454mNbsads9zEsLuIIOfIBmQRjGOcjQMfw3uhW3NHbVS7UKjlrEcKbihKm/mZhSCQRLcEkaf/iXoaUdl/wArSFIqZdnph3KhWyXfJAZpMXTkeDrlvwgzDf7S0SfWQx79wB5xxPnwc419C00XwAD/ANJI/wDtOgA9Fpbc7KlUAoVh6N5Yok1LUJMyvNwM+QR9CNcjrb0yrs/zN6j04yvExYoRCIW3t4Ik+D2jqdenSDCpXp0VcERVKgElWmSxBjz+o1xSm1P01VEi1QMAKLhILBxUmoZjBEQT7AEIW3N3NVkOFLcgj5bogYjnznBxGmr9l1Kluam4pbinfetNhOICEp4IIMuM84yT5Rduqk3HiQM4mDJwDMD8j7ZIgltuuVkzRqClBhSnZaPA5AGIOf8AyDf8MmnU6htrFZK1OvVBpqDZSo00IAEcQxcHJJJJOSJ6oiq8gAP4IGTHGYOPb+51zSj8ZilsTvRtqL7lkUVKphTVN/pkmw3ngExGftAT3+O95uatMV65FMuLkUrTpxPmIkAHliRAzMaDsnVeo7LZpR9SrT260JCImSAUsKgKC/DA+JNsz5V+pftk2qXehQrVmz3PFNTHJklmj/0zxx4Rvi1/RqmigWFHeYDBnMG0lcCAAcce/Gge7VIBXHb3BSSs5wpIJwPEnyZ0DjvP2ob6ortTFCiqQCACTLNAyxycExHHIPgBv/j7e1VZW3JVXUqVVFWVOI7VuyDEzxjQM1DNomG/CPJBgAAH6n650wP0xxt/Roqjs4X1GLrMhptW5gQFIGYjP56Cf4KSGqNKhoCRH4WlgZIIgsAojgmfOc+MaoJocdgcxkfiQ8NP1OOefOqnw9uVS5XNpqOqgETBXPdOACTb9D4zIn+MqY9OgwxN6/QSEIH6A/cZOZ0DTvNypaZBBz5HMN4JPzEweI8jOlz4jrGtSp0UVywq3XFIQAjy7xBJJPtnnAGiyIHpI4yGpqcZjtAj5YweZnPMAZ1G0BuUqTaeWzI9yqgyOZBxke+QXPhH4VO7dixto0v8RhmSeFUwRJibuAM+0tdbpNHdtUSpbS3NNb6NVB86osgVF+VgAAA+Db5lSCv7+uUdEU2UkdlKq1oJuh2IURJAHIjGMDVnbboK1jFpBi4f5Kigi2QYyTjiBMwdAD6ZT9Sul5ghrmLfQTkeOAIj7aat/VPp1CSxFrYa6OD49pnx5H5BtnTcbokqFd0ZwBgTESBHkgmB7/Q6v9RMUauc2xGJJZlHiZMHg/qNAt09uSAY/kf9jrNT0qLkCIA+4H8jrNAV6l10BaiUTcHJU1HQglXADdpJCXW5Mkx/lkzJVWlUo1K1Guy1aaC5SSrBneztMAMmTkAQGExjSxSckWqRkyD/AE5jyfP88nXr7jEYj6+f059/p9MaBl6J8Qy6U65Z0ItuJuKtMA55SJEHInntzd+Oa5oejSWZNQ1WtkE2kAZtEZJGBjEfVW/4af3ZK/h6lVIjBFNUMyMD5yOfw8c6ZOoU63UV2BFpYKKFSp7F6jIrPPEqkzwWOOcBN02p/A274JBtAMHhzzOe0ACfGr+8YhhJYj1LSYnFoWfB5KjJz48aX+gVBNSiCKlNKkgsoErJCky0CZnIx7zgllW8OtYqgAW8wRIPYMuwzn5oHM93Ogj6Sk1XqO0VAFIUsLhAtwD+GVPyxBHIB0r/ABnjeVxCiSuOeaYOflgkmT7E/eSf7tXo1jKAtSoMxlSLqYYSVJW0GM3AECDnOlrqG8NSs9U8sxJ85OP1/wBjoGf4P6LRrUK9xVq7ApTLCbZQgckFe4qb4IGOIOgu5pua429V5sb0wyzAEiSATBJ+b6nznRT4TKFWplgrFwwua0RaDzIkiOPOIPnUfxHsmTch7++pJ7iTmYwxwJkLzjkmO7Qebfd06MqqhJJYybrQMAPB5IySoOSQIEjVUlaqhQFNXJVkEMSBFrZgyYiJjPy8EOJgjjge/Gf0/MiPrGp9qrNUXJH188STmPHuf66DWnJJHCnJMYPj+U8ePzz5UXGcSfAyR9p/PPOc+Na0GYY9x7j2yPzzjWwoAiYuA8D3IP3OYP6c6Bs+Dumvt90u4rBQVBakGMksRAYAQIE8yMkRkYK/GXX6710oUd7WCvcrU1bGKjKP8MgnBAgcgfWNbU3PpUb4lqaN4jNOeGEYX/NI5yMjVza0fUktTDD5rSo4VZhlgQJ+XBMDE3E6DmlaifUZYl7reIM3RywBBuwZGDIxOrX74UchCzWviW4KngQCCJ9sZmPOpfh3Ztut7SVF7mqepA9h/FPEeBHtrXZ9Hq1ahDLaA0VHP4TJuknlgbhAnnjnQV+qdQer3sAoMqCqwSRnuiTcAZk+OMcVbzBAOSMRiYx4HtPt4089V+JKf7k22VAUtKhIlUa4QbrcuvOCCxYkkg6VeibJWrKtRGZILWr+IgEqJ+pBHOfB40F3db5h0+jQYkTVerBJGAq2cgCGZ3IPB99COmbM1aiU1iXcJ9rjBPGABP8APTv8ZbBK1EVVpei9FQIVbVamMxAwCAxMge4hsEBvhPpbq37zUV0o01qN6hURcqlQBPLXNAHBKn2Og1+Nd1duamQO4MArYYQbGIgSShHd9xMaF0Ol1awqVFAtQF3aQAAFJjGCf+kD9BnV/qvXaVWA+3UWkhSrBXXgDIXuwOGBEce+jnQtgtXaVfR9S1bvUBtYdyFDEDJKlWkRNpknjQLnw90xarO7VTSNKwqQJlicfKLhxyPrmdFt3tHUhvUSstloKj5QZx8rRJAPmBjxAqfC9KxnRwJYKYJE4YqfxArILfbzoy6SxtMPxGJ/VD/mBEAx9POgVOpUQzqUKlnEG0yCwxIgA8RzmQdHa9GlVUBlS4kEm4DJBBMARyDCyWAAJOCBbdJkMiPiDIBIzGSApyRy08eYz5S29N7oDrd+AmQJOPIYjINoWcedBptEUKEQqVHet7LIC5OQoB+WBPtk4xLS3UyWRbQfpk+RMkzPuPPmdartjyiM2c2mT2ANLLeWWIyWA44UDWlGoVIyUhpn2MFeC30YYiP56AHu638SvaQRewBnGT/2+ckR951Jv6o/hvK/xUtIMYIweR+KSefJznNfqe5/jF5MszEkDwcCO7PjJA/nmxsAa9J6YuDUzckK3d+EqbZiRIyQCQB5OgsUd0jei5i5FNNxAnkifcxIPPvBkTrbq1QBLVgG4YuE4zJzIP5+dA6lex1dfeQPbMH6gYjIEidH6+3WogIMK8OsKeeDm6JEcREg8aAem6VcMWkEzH3/AO4f01mp32tRSQgBUcXUiTH1IBGs0FCptGClwGNMNaXhis4wWiAc8HP3kagqIIGYxmCfqfy8fr58kum/ELpS9FgTTNxFsCLxDDvRgysIxGDawMxoSWiJ/PHET44J8e3vjQOlANutkKO2oM7U7FAVYVHJlyGYyCwm4mbvsJZi2PSa20oKlA7Woyi5zUWSDeSGRp7IJ8yMTHOhH7MKZ9PcEjtFRIP1g/8AuwRj6/bTjUQmJYmI5jmMmMyZiP8A50HK+s9KbatTdGZKjFmBxiIxgYEsBmcYjmcXru7MC9K0rADAMVnwwAEngdwOeNH/ANp6n/lQuJ9QjiQZT24MeJmdJfTgSTAuIzYQDdGRNxiJ8Z+2Z0DR8DbZm3rLVCkGlLAYADmndiMmwwYHE586SXHt8o4+3H9P786beiMNvt99WIUstFaMEAj1KzkiJHbaqhsZBPHsqbTZPWdKdJb6jmFUR7e5wAM5MCJJIg6Bi6fuV2+yp1bFepVrPbcowtNUkz8/JELIEyeMEP1LqD7hg9QqIwqrgLnhRkn3nJJGZxpk3e12yb5dvUDNS2tFaYUhqZdj/EcsCLh3O3EcATHMjbnagSm129IHgmnfgRM+qWI5Hic5ngAv0fhyvXQPSpXzM2kEkSADYpuCzIm23HOrO8+F9xttv6tahUpy4ANSmygABjFzIACSQRBjH31p1ekHclsnHcRAQAcBRhQEjFogARHOifQt8KDGJVWm5TBAEAYVsFszDA45w2gU1oyYEGTzIP8ASeffHGpKjnOTPJx4M/YZJPPIn7aZW+Gkru7jdJRdmLFWoMEDN3QrU2qH2ORIBH00I6r8PVqDqji/1JFNqThlckj8+GHaQpM/kQ6Fs6TNRosJE0kMlyAOxFEEKJAz3A4zxyfd4vp7fctDD+A5AvPlCoJUQOZgf1k6NGvRYxUWG+W5QFYMvsf8NgAOO2PMnOoOtdLLUK6039RHokGSysmBZIzKm1QDAkDF2g5f8Hbgpvtuwa0BoPgC4N5+0aq7t1uIAZ6ZqMwnBYEkD2MkRzH05Oom2RCuz3JaIUFeS/iflAtkmORBg+NKlcm0+VFuOAImPfyfzJ50Eu6JjiceBic/X2n+wRqFnzhZ8kHPEHEECf8AT21rUqNgyzQB74jHvMgAfU/SNeM1ogzzkE+JiDBjxx9DoD6dWn01YXqWgSxgX4bGQw7hjmRn2LF8Q7zcUthbVuqGpTtcmoP4bNWvUMtpaobKa95YmSRPGueU6pbywzj6EExrqHUNvVp0KjNSFSkiimSE9SSAtKbXHzX9xnGRJnOg5eWJOczH5+3POP7Gnb4K3Q/dai3Au7mUP+WwAECcw3IxGPbCQ5UwFuj3aBwMkwMGZ9zkDOmnpu8ptVo2MEuUU7JOBBJzxJAVZGZEkSRoGK9XKmO8i7t7rjC3YMOcR8o/PzqB6RJJBkSJwARnhpMjtGVaB9Cciy1Mwbr+Ytx4yORGIBH0k41rJwDLgiVuJZ1BJ4YgVFUCPlfwJ5nQR22sZYjtAgCSO0ENI8YEgHwCDIxuKQAwgfJY3EgASogBPIyZ5EZHB1duJByCQxj1CWUeCAyKrLkDtK1PqRxrEdrSzBVVQAO5bYPlqq9iznLhTxjg6CnuATbJK/huYkEYxaRLASMTA4kjJ1IjsWU99SeQ6XwCZw3bVAjjvI551b/dmMEmFJuA9SQTPgqtseAVOJjjUIpWEM5CqO7uqSox3cqoJwCCOT7kRoELqNQktAADE3D2jMgQIj/Q/bVXYbs0nUjke/5YkZg/7fcZU3QtUJNo5vabmyTbABVYIAH5+TFb1nBB8ntnzP08gz5/nzoC/WaK1La9Mghv8QAQA8cmYgMoDQODPEwCvSj/AAaYIJhZJkAgcwAecGRHHvnIKltTX9Ne0s1QBm8iQSZmBAgtM5nnjTlWCuO0QThQpvECPGG/9s/c6CvU2+xnu3dRD5U0lx9PmP8AXWajrdMW4xXpgezVGkf/AOms0CYjHiRnPIj+WIjP0+2vXaYzPjEZ9p9h4/udWv8AhjBWuUqwAgHMxGCQcALJMSdRUrWx9JJyYgecxBjyMToOh/sz/wDyjR4rkRJyClP2zxHIgx+jn6/BBH1IIAx9ZkzM8ffXPf2cuVp1SWHplgAv/WAJYSY4KrIifft06fvSwIaI+35/6/aJMHOgVP2s1RG1JObakZB/FTJyJnH98jSXtaaemGAZ3S4iGAVc4YqRJPmIWYzjl1/afUH7vQmCb2AGRAampHnORzwfJzIUA6vRSlcsKS1wUmSZZokAxAU9oBMxnGgk3FWOn1ILFX3KEGZyKdU9wBiWMNjjPMZ2+BdqW3qMrf4SMze8BbSBBwSWABka32O1ap06sAst6qtTE5imrXQCcj+IQQAJJ8mBqP4fd6b3JUIUAIwZSAwLR+IgDORJBB8jyBb496e1PcCurmzdS8f5XC2nzBEQQ/1IzE6WlJAukcZW2BjgnwR3ZmOTHg6afija1a9NPTQlqLlrVOSpAkrA5BWff76U9pY1oBUZBKuBg54IyQZGM5ORAyHsAEEsA04xwZwe3xyI8Z485+8MuO1szMG6ffmB8w/Q+M6ytVBUiI9oXN0QAGCXeAOcg+TkVqgBiACCePaTHkYzwfr9DIWf+JtAhVAwB2xEKFMEeDEZnMTnm50rrq30xXSm4DqRUN5amAysbQrhTI5kExjwNBMccY8Z45z/AH+U69gHAjOPsfqY4/poO1hFqLKBGJ7cyQYa49y9ykCIX/NkgiSJEJDgBmWDA8xcRJAEETIBYHGDIxCv8F7hxsgWWQzkrzcYtA4RpEgg4E/zDJSq3WgAG6YZSMASsjBXAMiPbx5BH+MPiLbVSaVHbKyFgfWI9MsQSpICjIOVlxJzIMTpc3nS6aqGp1g2AWQju5jtK4cAn/p8QD4rNtKisEqKRa1guX8SwLSxEYEdpMQZjMl2/cSdpVoJRpqTSNSoyAiLQHkuV7x2rAWQMmcxoEn5cSARxKyDEmYiDkEZng+2IHYDESJmSDwfp9xx4/XXqmScc+APcg4MR9P11tvNq1I2uAJHgqcHHiROCD9RnQRUIBlhcJzzkccjOiHWOsvVaajGoOFDM3bGAc4n65wY8at/Eezpptdg6qFapRZmYLBa1wou7cnBznmOIkBVqXeQI/v3InHsP6aCYH24IyLRz7DHIHt4xOs/eTEXHGc/SBgfb28Tqu0x4H9/XOvQufoTx/TH9/noHD4G6ozVWpX/ADJcqyYuVlaBkwbQwAHOmZ7OJBgEniBnkBu62RBE5biBg856DuvR3VKpAaKiyJiQTBE5EFTH9xrqW4CzcEKKTbwc2wZtunMx+XONBRaiskFfAOR8vEZkTkiJkD7GdVt/v6dBwzMFqASLJLLPmFMoGERdEmDmSNEam6SmlRsGxGfC4NokYJ/zQDAGIMEzPK9xuy/zGT5PJJ8knz9NB0HpfxdtyX7SkgsWJKBgDkMKZ7j4FyOTgwY1B1+sK4CU6lOrRYepcCQ8LIhgSIZWPzKAI5AGkdK7YYECMrA88cmc4+vP1OrfStl67BVqLTaLphp7QOLOW+kDgn7Bptun90ABmMjB8gEW8+SRzzr3d0zTdltIqK5VpIZIAiLXWZkEyfBGBo0nwyDDLVZ6ghiTDAgEfWMGJLGPMe8W76awqVDaFJAYBOwR23QLQAA0GQABceQZ0Hnw9Ua4g5BFxAYEf5cHJ8x4nj20bp17hOZA988+CR4IiYz7DMh+m7WKnabyIBAA5OSBcwB9okGOBGNGmHdbMvyVIJcQeSDk8iCPB50Eprhskv8AlUx7Y7x/TWaqs7gwEuA4IDcfp/PWaArsklgjKQODLSIZYOZj6SQDmPfXNTVAbtyFmD7gcH210qjXZGuCCQRgtIByI47eQPcfnnne66aaT2mCfw2nxMH8PP8ATQdH6ZRCUKdNAHVVRgwmDm8kTAAYnMz7YyDd2eR2yYiYJ8D2jyIEn8p50D+Et2rbaw803tBtJgMSV4QmCXYXEzAPEwWAVrhgYLYMkDxngsYIE/fQA/2i1idqgAgmvzxzTYkZORM5+41zmpUjBBgAc5+uAf8AX9PbqHxeiVdkQFJYOHUsx8dp4xlbuTHHBxrmqKCyq0qsgFouIBgEhS2SAMCRk88QHSNrs/T29OmJuRBKrcACZLZH/UT3eIgZMair7OnIZlxBkQW5BnhYUE+CM/y1tt+u09wzrTVygICiGLxIlqrAemoOW7WnEAE40TtP+VSBkkN3QIAkrmO35RHLfLwAEQKaswUD00aoQQDJCmpyDwSD9I4kRpH6rSFJ0W3/AOlSYYIiUVjx4J5x7Qc56V1GizUK9ygD0HxAybCASZDSTLe3/fdOuY9d6iKziotP0UsVVF1xPpoKckwAcieMfz0FR93ggEmSJj2HGRzmcRjEzxqD1D5Me/5j/bWxBkTJ/kY8Z9oGD7a8p0jEnIiMHJniPf8A20GjNIn6zOjnwn01NzvKdJx2uWJAkSVQsPrEjMGY4IMQINGRAHH6n+ft+WANMH7PPTG/QVlmna4IOQP4ZzETxJxHuDgaDoVfZFFtgemFsHMWyMRHavHJmc93zaj21clgZDXKe0sMwSobBBa0RxIAEdsAaOksqk0idyqgEozxVQHPzuSXUxhahzxfEDQb4ldF2e4rUyyOtMqVPa6l2Ci5JkGTyJXyCe0kOefEvVVqbiqaaqyFlYPBJaxbZB4tJB5BPmcmcr/ETvtaitcQ0ASe0EgZ5BmB9QcSCTOhlffYKxHIBzMHxDTP3weMwNQPU7TnDNJgR3D39ufHkTnwDD8G0aNW5WhagJNEWmWLoaXzAA2hoaBHBPg6h+INpSWt6YqJTFBClqh3zcWYA2gZLRk44J8kR06kWqoAIzLMDlVnJLAMU/7ogTMRyQ6n8N7kMzigrIxwdvU9ZPAMMjMY++RP20EPxA5NLZtcSP3e3J+WytVBH8wfz0EDfp/fj/zroXTNmr7alT3CK6K3qEBiSC7EkD0yGBABLKCSCIIEA655UGcCP9P9Y0G6n8/cflHvOvYJPuZ/vx760CH2P01Pt6JZguASYE45x+WgM/Dnw9VqVaZZGSmGVi7KQsciJw1xWB/tMPO6qgktcp8xEE/mCDEiQPZo7Scrz/FC01RaNoCKq98G61ApysQCyiFg+CTAyR6R8QrXEIGV1W5hE4ELIK/MOCcA9x9pIX96BUp1EqsbTTcEhgYNpA7QR3XASBH2Gdcz3W2ZGZWEOptZfqvPGDnzj/fp9KvyGbwVgLGG+YD/AKSCTz5ONJPUehkn+FLMSVgmWYhoBJCgTGJnPg50AFXAyR4jnn/c54/snvhvbE+pUlvltmP84JN3aThVJxzGh9Po9QxcjIpmCcdoEmJzj7edG9psGVAocEjMicSO0QQDIEkkAjJ/ynQFqfsSblEHm0/9JhTOQc+44+UaA9frq25FrRYLCfAYzMws+YbHOMxGiHrsDIUyRMlFnJHuJksuPpiScAHv+mVWqMwBN8vnByeIJxnwY8HQFOkAMrm8CSJkQDgmIUYxI+p/XReir9qGXBAIFoKk8EgEEqZniBk8QBpd6LuqtEZpMylvHIOYIHkRPHtggidHywAMoto8gTB4IMNz4HEew0Ez1G8PUA+lVQP0ZWbPOWOs1lKuoABIEYyD4+zCPtr3QNQ/Zpv+7+DtjPg1zB+h/giV4weYHgEEb1H9kvUqqKpp7fsysVjA/VPP8oH31ms0Hu0/ZNv6H+HRRyVF11cWyMmFUD3IBOY9pOi1D4E3wcE7dYiCQ6HEzgM0gTwA3/t417rNBLuPgvfksPQVgeC1QQDIyB6k/Ljkf+qI0Hb9mu7k/wDIqOIYPTDCPqKk8TJENwB76zWaCXb/AAN1FRH7nlRg+rSknAGb5GAOD754GrVL4a3wXO1fMg3VqZwOQoFSFAOYjiB4z5rNBuegbsU3V9ucoQIamBLLAkeockycGBmeSNc83PwHvoH/ACrYULmpR4UQDN8jPjOvNZoKbfA295/dyZ93pjj/APkOoz8CbyM7c/8A9lPx/wCv21ms0Gf/AIN3g525P/rT397/AO/6Wek9J3e3rLVG2VsEEP6bDIgwL8GMzPM/Wc1mgdNjvq6qjOpV8M5WzLFJkWlYJgyZkyOQMx/HfUzV2QSwMzVF7oWbQGb2GCxGRaT7DM+azQc1r0mH4IzI4xOfB+3H/isawwGERPAHJH3HmP5/n7rNAX2HVrdtVpofThlZmiHI+SLlExMNbMTJ5jQanWQEHiJyBn3GffWazQOu06qq7Ym4lhQYSQYLrTJIwTMXgyYmdIxrD/x7D++P7GazQaNUA4M/2c5GrlLbg0zU5UOF/OGPHHCnJ8njnWazQaPUVvM+0f6yM/3zpt/ZZTv3hRV9QtScAGO4gq2CflMDnGs1mgfm6OKnbTLAiWCuxtxBJkEsM/U+THEVdn0rYu4SpuqiV6nzqaQIuOOQh4IibvzGs1mgL1P2fmot1KulTH4qRWYIPKtjxwBkflpRqUxUtCv8wBVAIyI8jg3EeLeYAHGazQAOpboUV7JuqNE8W2gz8pGR4PPOeNAibmDXljHOcERx+es1mgN9P314iow7SJeO5u7zAOfE/Y5zN6nWAIAMWzmPm4kgRAGPlxzj31ms0F2lv8ZfyfwgeT4g6zWazQf/2Q=="/>
          <p:cNvSpPr>
            <a:spLocks noChangeAspect="1" noChangeArrowheads="1"/>
          </p:cNvSpPr>
          <p:nvPr/>
        </p:nvSpPr>
        <p:spPr bwMode="auto">
          <a:xfrm>
            <a:off x="101600" y="-15398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455401" y="2813146"/>
            <a:ext cx="5376000" cy="708455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chemeClr val="tx1"/>
                </a:solidFill>
              </a:rPr>
              <a:t>시위자들이 데모로써 표현한 정당한 불만이 해결되기를  진심으로 바란다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gray">
          <a:xfrm>
            <a:off x="455401" y="2301467"/>
            <a:ext cx="2052816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주한미대사관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 bwMode="auto">
          <a:xfrm>
            <a:off x="5573329" y="5557766"/>
            <a:ext cx="1304544" cy="484632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b="1" dirty="0" smtClean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262" y="1762779"/>
            <a:ext cx="2052816" cy="101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181" y="241216"/>
            <a:ext cx="3369491" cy="210853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 bwMode="auto">
          <a:xfrm>
            <a:off x="6321672" y="2369421"/>
            <a:ext cx="5376000" cy="105262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b="1" dirty="0" smtClean="0">
                <a:solidFill>
                  <a:schemeClr val="tx1"/>
                </a:solidFill>
              </a:rPr>
              <a:t>국민이 원한다면 대통령직을 사임하겠다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b="1" dirty="0" smtClean="0">
                <a:solidFill>
                  <a:schemeClr val="tx1"/>
                </a:solidFill>
              </a:rPr>
              <a:t>내가 이미 합의하여 준 것이지만 만일 국민이  원한다면 내각책임제 개헌을 하겠다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589" y="3562171"/>
            <a:ext cx="4259871" cy="295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utoShape 5"/>
          <p:cNvSpPr>
            <a:spLocks noChangeArrowheads="1"/>
          </p:cNvSpPr>
          <p:nvPr/>
        </p:nvSpPr>
        <p:spPr bwMode="gray">
          <a:xfrm>
            <a:off x="5934135" y="1850070"/>
            <a:ext cx="2021233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하야 발표문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gray">
          <a:xfrm>
            <a:off x="6944752" y="5479768"/>
            <a:ext cx="2208000" cy="562630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저항권의 근거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83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9035" y="233838"/>
            <a:ext cx="6610804" cy="970422"/>
          </a:xfrm>
        </p:spPr>
        <p:txBody>
          <a:bodyPr>
            <a:noAutofit/>
          </a:bodyPr>
          <a:lstStyle/>
          <a:p>
            <a:pPr algn="l"/>
            <a:r>
              <a:rPr lang="ko-KR" altLang="en-US" sz="3600" dirty="0"/>
              <a:t>우리 </a:t>
            </a:r>
            <a:r>
              <a:rPr lang="ko-KR" altLang="en-US" sz="3600" dirty="0" smtClean="0"/>
              <a:t>헌정사에 있어서의</a:t>
            </a:r>
            <a:r>
              <a:rPr lang="en-US" altLang="ko-KR" sz="3600" dirty="0" smtClean="0"/>
              <a:t/>
            </a:r>
            <a:br>
              <a:rPr lang="en-US" altLang="ko-KR" sz="3600" dirty="0" smtClean="0"/>
            </a:br>
            <a:r>
              <a:rPr lang="ko-KR" altLang="en-US" sz="3600" dirty="0" smtClean="0"/>
              <a:t>민주주의</a:t>
            </a:r>
            <a:endParaRPr lang="en-US" altLang="ko-KR" sz="3600" dirty="0" smtClean="0">
              <a:ea typeface="굴림" charset="-127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609601" y="1268760"/>
            <a:ext cx="10750551" cy="5364000"/>
          </a:xfrm>
        </p:spPr>
        <p:txBody>
          <a:bodyPr/>
          <a:lstStyle/>
          <a:p>
            <a:r>
              <a:rPr lang="ko-KR" altLang="en-US" sz="2800" dirty="0"/>
              <a:t>○ </a:t>
            </a:r>
            <a:r>
              <a:rPr lang="ko-KR" altLang="en-US" sz="2700" dirty="0" smtClean="0">
                <a:ea typeface="굴림" charset="-127"/>
              </a:rPr>
              <a:t>제</a:t>
            </a:r>
            <a:r>
              <a:rPr lang="en-US" altLang="ko-KR" sz="2700" dirty="0" smtClean="0">
                <a:ea typeface="굴림" charset="-127"/>
              </a:rPr>
              <a:t>2</a:t>
            </a:r>
            <a:r>
              <a:rPr lang="ko-KR" altLang="en-US" sz="2700" dirty="0" smtClean="0">
                <a:ea typeface="굴림" charset="-127"/>
              </a:rPr>
              <a:t>공화국과 </a:t>
            </a:r>
            <a:r>
              <a:rPr lang="en-US" altLang="ko-KR" sz="2700" dirty="0" smtClean="0">
                <a:ea typeface="굴림" charset="-127"/>
              </a:rPr>
              <a:t>5</a:t>
            </a:r>
            <a:r>
              <a:rPr lang="en-US" altLang="ko-KR" sz="2700" dirty="0" smtClean="0">
                <a:latin typeface="Franklin Gothic Book"/>
                <a:ea typeface="굴림" charset="-127"/>
              </a:rPr>
              <a:t>•</a:t>
            </a:r>
            <a:r>
              <a:rPr lang="en-US" altLang="ko-KR" sz="2700" dirty="0" smtClean="0">
                <a:ea typeface="굴림" charset="-127"/>
              </a:rPr>
              <a:t>16 </a:t>
            </a:r>
            <a:r>
              <a:rPr lang="ko-KR" altLang="en-US" sz="2700" dirty="0" err="1" smtClean="0">
                <a:ea typeface="굴림" charset="-127"/>
              </a:rPr>
              <a:t>쿠테타</a:t>
            </a:r>
            <a:r>
              <a:rPr lang="ko-KR" altLang="en-US" sz="2700" dirty="0" smtClean="0">
                <a:ea typeface="굴림" charset="-127"/>
              </a:rPr>
              <a:t> </a:t>
            </a:r>
            <a:endParaRPr lang="ko-KR" altLang="en-US" sz="2700" dirty="0">
              <a:ea typeface="굴림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5984152" y="2063990"/>
            <a:ext cx="5376000" cy="1404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600" b="1" dirty="0" smtClean="0">
                <a:solidFill>
                  <a:schemeClr val="tx1"/>
                </a:solidFill>
              </a:rPr>
              <a:t>군부가 </a:t>
            </a:r>
            <a:r>
              <a:rPr lang="ko-KR" altLang="en-US" sz="1600" b="1" dirty="0">
                <a:solidFill>
                  <a:schemeClr val="tx1"/>
                </a:solidFill>
              </a:rPr>
              <a:t>궐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기한 것은 부패하고 무능한 현정권과 기성 정치인들에게 이 이상 더 국가와 민족의 운명을 맡겨둘 수 없다고 단정하고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백척간두에서 방황하는 조국의 위기를 극복하기 위한 것입니다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.   </a:t>
            </a:r>
            <a:endParaRPr lang="ko-KR" altLang="en-US" sz="1600" b="1" dirty="0" smtClean="0">
              <a:solidFill>
                <a:schemeClr val="tx1"/>
              </a:solidFill>
            </a:endParaRPr>
          </a:p>
        </p:txBody>
      </p:sp>
      <p:sp>
        <p:nvSpPr>
          <p:cNvPr id="2" name="AutoShape 4" descr="data:image/jpeg;base64,/9j/4AAQSkZJRgABAQAAAQABAAD/2wCEAAkGBhQSERUUExMWExUWGCIYGRgXGCIfHxocGhwfGiAiHx0aHCYeGx4jGh8fIC8gIycpLCwsICAxNzMqNSYrLCkBCQoKBQUFDQUFDSkYEhgpKSkpKSkpKSkpKSkpKSkpKSkpKSkpKSkpKSkpKSkpKSkpKSkpKSkpKSkpKSkpKSkpKf/AABEIALcBEwMBIgACEQEDEQH/xAAcAAACAgMBAQAAAAAAAAAAAAAFBgMEAAIHAQj/xABDEAACAQMDAwIEAwYEBQMCBwABAhEDEiEABDEFIkETUQYyYXFCgZEHFCOhsfAzUsHRFSRicvGCkuFDshY0U2ODk6P/xAAUAQEAAAAAAAAAAAAAAAAAAAAA/8QAFBEBAAAAAAAAAAAAAAAAAAAAAP/aAAwDAQACEQMRAD8AFfGO7pOquGSoPSYraVfIqqDBOD2kjH++ifxV00U6VKqKRhuwEU77cJGFYEfKQIPufMaobrb/AMF23dNK9U1LFVa9MG0SW/h0e1j6hh4Knz7a12u6Ws7NUKI1VbfUdQbSD3FUWQxIxGAVUGZ0HRuoUVeg6hkUEGMiPlPjIIGcflpC6Psqa1twq7Y02/c2kWf4ZtBhjcTLK0YI4j3gds/hv1qlSlSSjVBTucU1uUgypVajhlZpUHiADPuTG4LNVCKiUq4cUmFRwtz+mtwXBqL22hXHapcHydBS+LNsKwRqdMkGh6t3pNFoLqS9xle0gdwiYnGt/jDaUv3JAyU6RspspJFzQGNotWCxBkzjMkgGdAeq796Isps9IKhptki8TEqcjJmVGBgQJ1ZO4p1KTQoVQwpvUNzBSERQe6kQpcoALSI7vBEBe6NsHQGkwpURuVtVgyKaZchv4lpDICVYLxJ9sAAt1talKjcalNlB5WrJNpgxBwpYSHt8RgkTZoPtnpVVrVLGeYRKUgxa6xiENxC8RDD6xP0LpaMK6PZUSky00dmAgPMXAOISZIIUwxwdBJtekbspTqLVcXo9RQ24CwFeFhTULgsPcCGxiJA/qybij/FbcPdalUMKoYozET8jsZUwAcAgk++txC1KazQqrgCCCe4ID2ITHcxwGM+RGdSfDHw4N8KhBp0loLBJ/hhmc9gZrCAAUkmOCRyZAS1PivfCSN5VVbsL6ocgZxMcAfi+nGqVf446g1MP69SwWoxZUYXspP4kwWAYwOI541Tp7iLkdwrHlgQe5Sx8kAguxEzIEnMaN/CFbbja1EqrTJqw59X1bbEEB0FGm0FTcLyQwIgcHQCK/wAXbwrBrnkNhKakEDHFIEfljP10f+H/AIx3desKFZwQVq3r6SK0gHGFDL35gmZHvOg1ToO1ppVetvaT1VE0qaU6ovZWJYPfRUgQLZBEGZI1Z+Fus0G3FarXrIKlhZXqs3e1TtKyBEBYyQDj8Q4Cv1H4wrtXafTHok06Q9MCwBoGYumPBJmMg8Hz4g69uq6KKwWUJIYIqkCoADhV8lTyfwnGJ1AtSlR3LPUqU3B9RlalVDWkqxDdh+aSBmMn6SJPiGk9IpSc0AILIUqLUJV5lTUUXMQwAgkgFcQCIDTpqGrR3IALFRSgAibi5Xyc8xAB5jzI13/TwtKUSGtRyLs2Rz3HvJc5gGPYc6zbdVUV0YB/SupqytyUpsGW4oE7goBxz7+dTvRestJGd1RqVR6KsGZnta1eCWMoAC4EAI2CBoBT11FBVhlb1G7iuGVlXBYsYIIJgDPJORrXc1j6rSVDXd1oUKCO3FnYRPmePeTovtNsPRpJWAg7oXISy01VlIY1CMg9sTk2riMR4GpulZqfpk+tKEqlN3VqdRTKMxnCyLTAaTyV0Fr4d27G4OERIZ0qVVf05BUt3IjRAgk4zzB5Jbv0qFzDf7U9kCki1mLWwVF0SskfScyT4XV3yoKkoxSQtt7KVBkuAECqL4giLe4nJE6o9Y3SEwAhi3uQlpFgWC+Lj7kjnjgyF/Y9RYk1GtBi0BViItOIbyJ5JkiJ4irX3TKQQImQRGB9hJ4DRBxAzzi50jYipTpqwW19x6IhZfgEi01ATyLRBBIM+AYqXS3estJqbKRPYFYlraZcdkzBwCQYUGfbQVa3U4OVWQMkgTxmDwPORn7eYW3WAot+sYmfeI4J+3OMmfdxtjSYpUWxhyCeCYIJ8QZ/zH9OdK5iDac8iCOQDyTJmSfE/TwHtJS3+TuMFSwH188L9fB14JchVEnEAASf/kefrnPJJfD/AMP1NyXCLd6aXSzhQCflMwQcZj7ZnkZX25RyrgXLzBBE4IgyQwI4IOfroLNNHtttUEAHjJBM5OcZmBM4980mLN2wC04jkn/t5H3AAwBq905yoYhSQFN5UiRJYcmYyR/PGtdx063b06nYxLHKEFpa21YVskATgYkjGNBUdWDmaZBPK2WRjAEgRP2zqOr4mOPb/RfPjEj+epam5eLHquyCCF9S9ZIHHdaCFY/YyDHGp6z2LTAYYW7ji43iR7hQhHd/WCFRtxdkxkcgCT+gk8f66s0hJgDBkgZ5E4HkmcfeOMRCagkyMGQSQATkNnzkgfl78G6nVWQIihUCSQ4W1yW5N0kr2i0WkCJ8knQRp06qwuVWIPBCnOs0Y2teEUWpgfjqG4jwTMHIyMcRrNBc6vvvUKOrEs1MKXAAuK2lnCIAVLETByQVJiRNsdK3KrUrLtyKCKxYVjT7oEhlBphgBiOc8n5pub9KG52n7wqM6bfBplsuxqoSxLANYqysT7DESQ+7rNVJNCkBTaBTQoWZVtIAAHyjDRJAiM+4VdzWQNB7UqKgqenBLJEOaiH5WUSB8nOOWk70nqlIUDZWWFcN3uFPZTSmA11oF6wxJgMVIxaCZH+InYbd6j0cCqLfT7zUAPaw9W4OUlVlYBtVpkkDerdMNHaU6YrVQfVeL6fphqdRRe3+GSTFg/xDJJVRmCEHxFUr7ndHbUkZlvNQUlXBLteXPOYebjwpAznXu6+Ha6pXii6ouayKS0EKrqGKnK+nDlwpIbwudNHR6gTfUq+6KI+429lM917PdT/xLaSLeUIXHbj76i+O+sblajJt3dRTU+sLJUhlAi5haGgAhZDSwgSBoFne/D/pPtkqVKXqVGSosSUKVngEmQLg+TItI84gmfiH4XXbI5DUDWdgUoCg7s0RhSbmhQhaFCwS4uAIBUOp9Q9Wjs6fpvclOwNJN4FQqFVbYaDMMDksR410XrfxHUp7ginUzUucKaXctMqgA7kvGQzFCIyQciNAn7WnTR6wrUBTctT9KhLGktUUy7M9oZ1FNHwmSt4BusaLdOsVei1Att2qmnTqU6So1wZyDMwIm4d8Ge0wVz78U9XvdRWYqKTHvRKbVArKAGMANaKiKhkCJIBMgag+C9pSr/vF77lqbFRCoihgkMQwJaxmYqFKsDOZmNAap9LqIHO4p0/TItRNvtqFQ+qVm1iKZb/EkBkDSwOdLXVNvU9Wou4Q0KxpgmnTFqMLg5CLNsBLiSGAJBmGyTe33r0K1R6LWI1F2SrUN705pjtZYgG61iygsY5mV0F6lu61RrKhG4qU5R2psHUJcrEiB6fpgAH5kAJzHdoLXTenPXWpWqEVrEBorUrAPT7wTUIlAwED54kGTxrbZ16TK9Cuvq19xVHpsVT+EEfuVjMq9QAyVE5zPivu6dGmFqUS4UUkuDyDLiwMb3bFhJCqLODkDNChWqGoHdVK+nVT1AOwlwSwEyJBqQYAIDe4BIEOg9IjZ7uqtMGpT3NOkjkK6KDMsRDqwyMgHlSMwQ09IXZV6m9rPTDKXwBILFaRZwqqwnPj3j6aWf8AjaUmZqhdw+3qUGelUB78MhKsQSEDU0BYgcR8uWzYfDlHabIVmqVGLIjsqWBXaqVgLKSOQBmRbIg40CO70W2CYDVqFUljHFGwAAy0GakwM5unktqh++uKYN1rrT9EWkCaTlywbvnyFAWIHP1M72v6Vp/j0XttqsoVRVFxvDU7Qy1LSYLG4wDAIxTrdJ9cf8tSqG52KoSswlk4ORN84c+BJjIWTUI2dBFUKCoqGobe1lNQSAhLnDggEAg2xgnVCn0qiwUVN5CLTZ1C0n5LEFVDWiCRJLQPm9p0xU+kvR29KjVWlSLUqjGpcboYlVWAZDi7t/CwkEwraH1+jVkVa1ttJJoEklj2lpdohQpaVMkQYGcEhKT000SgrlCSSP8AlahYG20YFW0sMGSxzMWgxoDV2e3gxW3BfxNFVHt/+uSZg+0wNTbvplSi6gwA6qw7SYW4QMSbg3I8Y4JGqL7Zmgg5m7PbJMecd0iPqRiScha2W3CV0f1GphavaX7Wt+YMTJC+JBPtE8aKU9y22/5gi5IspEFkJUyS0nu+ZZznJ8xod1GsFJctTarGUMmScchswp+U890wTBv9MrMalFrvTakhqEsFVfVYimjBsKbVqJUBPBu99BT6ptKtSqXNNotU9jNUC9qiLlX5kuErPaTE6G1tm47gjjnNjCRBknEffJGTOnOrSaqzOzeossBVkkhSQx7lawgtLYM5MRof1BGFJmQtVIUOZcsAhBUmTWuMkEQoMibvEhnQN0+2om7t9QyoIkMGpPcGgqwFtpi4EcjJgLe73Bqs0jhQoCqcKALQJMgBfv55nV3a1vUNNGlWhcgwD8yS0yCShIuJEBYAgRqbqO4AamfRomneWx6RLhlGIUSYUjLAi6D4yFKmpVFDSgIIjuE9x4MxPb4GRgzk6m6Ztrt6is7habFiwMOqU1NQ282MAMRgEnVrqzqzi2k9ABCQshbILCSLBywEjMniAbQNrdLqupcUoVmW2FYDvMDuOBMhefH1nQbbepTr1mDOadGWKm2SqgLgLeO60DzyATI4hr7QqqsxWSTbg3MpyGMxiIjtznTJ0vpArKzlhVFJ0Qowt9UkrSWHCdqd5/zFokgDIAVNsipUytU3hKbq+DHcWCwCRECcfOMZwEa7Qiy8sqOCSfTODni5gHkAGQQM/rWpgiJnHET7z9/r+XtqylQvChSzQEVBktAKySGBmeB4/IzLRFqFWBV1BUSYI9xBBnGADGPPsGNSds2lvrJzAjXup6WyuEmtSQ/5WfI8ZlCf1Os0BWrvwiVqAqVan8SxQCWSoFYjItUgiMWjNx4xJTovT6SU69UudvWpKSVUggFe7+IppkgFwQFlYAQcmTT23TWTbDdMoR6VSP8ABPkxNRxC+wDEyLpnzqfb7I16NbdtVK1hc1tNKIpgIItm+8NasYBORN2ToF+gFr1AFOTBKwGarUHzf/tkAAmTYM5nyS3VCpvKwo2UqSAkB1p35AUGPTLMDkdoNvMz4HrQLm+qKQCASKkIH8kH04ZzbJ7Q2BHnuudK6Movc1CHQXU0pEkEx2ghBLEkWxj/ANWgg/4i9tGqABWRqlJxwSpCkA//AFCMtIY84GMaI/8AE6VTeFb2oI5Y1qaNUValScElVVkFyjtINvAy2AfTtmNy8UhYxUFRJ9MgGXZ2qs1qAQYlp4jwTPTuoU9qNxTZKb33U2NIlhUbKgqoemSpumwAqJBiYGg16em1p1KiqKrstUtRNId62k2lRUaGRTdIIkk4g5JVKtLco1ao6F6dML6UpTApoZUOrQ0tULEgGAloOTpT221cBaqAFAxF5pdpx+ItcItJJMErAP8AlOjp6dTqU69KlQBrUWJcPUQH07jBd3ZC6kuvERg+2gtnf7epT3ooinTqNt6dOnTRQhcir6lS1VRQsBV8Z5BM4EfCNiq5qrdSIJDkkCnVCxIIqrBOBdBOB7jQvpmxNeo6ooUW3NdVVAtxkqS1PF0xafr3ETox1Hb1A1Bdq1axlZlFRUUCGyFdQPUtHMTMCJBjQDnpPuTaK6VqhMlSYttQCVvChpCyYz2hjkEg18U+rTo7ak0KaZf02V6igJauAtYhlYj6H8OSWI0N6psVpPTBqrVd1DU129NQHLsyEF8FRgQe5sniJ1S3VCpReK6otRFUhKqMDBN+QCUnuIE5AEQpAGgLbXoqtQ29Skdw+4NVERHAVHKhiRT4JUFQPmmBJC41Kej0KVNKzPtyGX8PH8RD2rTBd2tBBLNaVtIIaQBW2/WyaSUsUqtNgUfACiCBLfPTCo09smATySRN1H4cq/utJtxuEWkXqVKaBbiB2qal4UYqFVwcXMpIyQA8r/EFMVHIU1HpOBt0hfSAjNQhhLMGVWUQBAEgDGrO263valGnFT0KNOkfTFRLfVNMMAVf5WZREMGBVgpgkAmt1LZbKjWBX1Qpog0hRHqX1CXHc1XtgqAewHnFsarN1KtVahTWmlNkJIY08yhhQ8ITaLflZYwJnQNa9H3FQU9tRBSn6Ubqs1C9KtdSbganzPYx+cP22nm0wlU6dfbeqjrTV0K3CpRSpAYQQCwa0ENJAwREzEaKdT6xUBfbVGppVDkVK6gi4ReblFIOysDmfpMCZm3PSKFH0WpB6lK5ruwkvBpuqFiq2gqMqt1vdnM6AX0iioo1oWoGtYFjaE7VvTxJNqOTysYjMG2NylquykU6hucG4TcRnBIVkWGBQCMSRkGX4pp0KiotChDVHUtap7iQSlom24gvKnM4wRmrsNkarCiK1Goz02ACmbSgDC+o5GOQSkiBi7EhnVt7Sp0KdNEUblSfUcksCrwFILTOAvafc6A195U7kfhW7lKwefb8MznGce+iW66aBumT1vVUfM9OnyYgAqbeHtnPnwdWtt8Gbh6rU7xSUKaga+5ZDWWkg/NeQCSJGCRHIQ7jcHcbe2Gq1ld2prTGEo91aqWFokksBOYAb6S8U+idNr02Zal6U1lgtYtYFUtkEnIWQDMCIHkaVvh7pVtHc1NxfQpVKL0S1pBDh0MQYnCjAUnJmY0zfC3VaFenUR3poHT0/TeoFZhD3QuO3MSrE457RoNfh/4FRtnSvIp1GW4F1uzf6qqwJiz5bgBmTHvpa6t1db61NUZIpulR0YL6rk5drZDoVuUCbhJPk6bOvdfXaPRFItWdKbIKan1b1wVLVLiysrKCVIMr5AJ1zPBm3k5JacEMYBHytJjkEAyPAJA3tNom23NAVVJpkSKpBgvbEoVQQgqYiG+sxGqvxRQu31oUAghGFKmywQcm0gXE5NwMGRwMaEVt3UeLizEQReZgACBE8RA4j9ANa7rf1KtVqztLO15Mxk+ZunAxzOB76C9vKaqMs/qTmWutQgMgytwgFc3Ge7iBJHdI3/D0MgKoSIZgXyY+UET7TEAE4IjUHR9yX2tbbFVI9I1E7oKtSJqSOZJRnGPH0B0V2O3ovtKHqqpFMSAKhUu8sCCf8vyzGYBzJFoA931FzQAJzWYMwtADBWPFoAbuhjEGSAZ5Au0FgF/FCyYERGZ/P+ozOinxH6Vwp0b0KsxekylRTc9tqhjIAj5TkYycxF8O9OWtWCGVHptkHyJnPEFfM/7aDOiUSatysq+mLiSJAjEYgngDHtP3vbhxTVw8VK1USygkiiGNx5Iuc8cQOc6i6aqLWqUKqqVa5LhJNysLSIOcgjBAg5nVrafDzhQQyksoOFXBYZhiwiJ8TMaCrTpyBkj6QP8AUj+/fWaJJ8KMRg0/zXP/ANp/rrNBFuuq1K6ilTMF4DyQQGUmIeTah5JYkCRBAGi77JdvtGqUPUSsCB6hqoT3wpUIAVRTLQ9wa5eRrz416JS2no0KLzNMtVlsuwPJUGAOSFGBB/7tLm53xZGRrDm4sFUZAEmbRDTOQYySIBMha6PuKVKpNeKykdoEnMhok0+3Itx7nIjJzq282jl6q1Km33FC303R7keRESiAjiCxbJmBzCaKXvB8mR9P6e+JEDWm7drjcsHHbYFzAMwAJ5mfMAyZ0E3UalSo71nUhqhuaFIU3zwcgglS0+TOpuk9CNenuGvYGmkhFps7OYkAjEdoJn28RMlehdDWtSoPUZbLiSj9oZb5ByZKsSRiFkjMhp368K2zdTQFSnTZbULPJUgB4VkclcOpWTIM+2gXdztBTh1qrWJALBUb+G2YVmKgEwpyJ8jwdHt9SWgu39VyyNRNIhKBpTaSbb4ub5wCwGcAgTIrGpudyNxVo08U3O5rMrQYbxyLgAGOIMFj+IRd6DstxvD3sBTqq9O8LT7SiEKFuYYBIypJ9pMHQXOub2jtq9J9nVmjBAX1LyttsgMGZrflKi7BLxHlX6lUr1aV1R69ZEqRdUQlVZ+RezEASMCSJ8AnOnRdg53C0wq1HJKWsQFIMoSWJhRIwTOSMcS6brqnq7bcUTTSlXCG81RA7SpqCY+cqLwJBheJgaBX6f1HvIZzVqBTRplxKgMSQ9zENTK1ChWJOTxOmTfdLTqDGruKz7YbamKVdTTZnDAtawNoUqxukm2DAiSDpI3m1emxXtcgAhkDEe4Igex5ImAfvo1sfUqNVU1GSkUCVTVBeq955AUF2ZqjkzkQYJIiQ8+FN7QoV3l6joaRSpdKEI4Cm4B5AuIDQeAIJJggaO8aZDlGAEZjtjIwZjxA5z9ddE6RuC/S6m1pM5ZlamadiAmp8xLlh/DXx3EGYziRzvd7c03dIaVa2CMypKntzmfEmOJPOglqGstOT6opgmmGEhQ3zlJwJBN1v11tT3hwWJLAzzdjLSVJByYJM8Tq5ttluaypTSnVamzM6JYVQm3JBMUx2LJN0QPHi50To1OojtUNltGpEk/NHaxCFSAASTMgxmeAFSluatX1FFgDG92wgyRieCsgdsZgGPOrA2+59EUkqCpSvBeJNsiJMw1oW5mEDnIE4D7SizAMT/DunzknJCmIuCjz5ge2i3Ud5tkoGlQ9Qn1AxaoiW1FUtaYPeOQIkAgHkkjQXP8AgkihRp1abVKtRgwlrVtXBAVWNoE93dNw7cA6v9DpbemvoupmuaQJa1s3CkxW5cAMXJKwwKwRiNLe2629Jxa1yqRYDIlVOATAiM90CMjIONm3RrJE3VbnZnwpJqBO2+4SQwYhQCIOJyAF3Z9GqU6am8UbQah7QrWmYNxYMQyARaCLWmOSSm66JVUtU252SU6y+NyhdRIMF6sEuSwlqRJkcmF0G6t1HdvdVrhizrYj2IIDLaVEKSAyI0gWwbiIk3FOi/AlPcUnahvKTOywFZMAXA93czAzBlZiIMydAL3/AEo/u9K16lSq7KoIYMC5mFCFQwALAXXEFjkGRqP4Y7tyiF/TYrUQFjAFRqdQLkCUFxjyRBzkRV2u9VWYMsI3b6aC4SoAkXVPmBJIYExcY8Ab7DfLTQ0wqIzAq9YglrWMGAWhBbHyiSTzGgtdP6VUb002jML/AJ6gdp+gIQDgQTlp7YPg6dV27saguSo6kCoFp2O5AJuh1liS0sBDGASojFKnRNaobT7C+IBEds+ATHB5P8yfRdpWfqSwKm7NKt3kGSyKbSS8lVkZkkcYg6AQ+0sZlqsUYNBlZC5AMkNmJPygkxEZOqyqSGIHbIEgQMnE+0kfT8udHdvsaSJWDhfUW7FR2UiBAgUybnBXIbAZYM6ppVKUqqqoqesKYWqBBUA3RZbcLiAsiASvLcaCp0/ZGvUsU5gxxJgT5Ik8YGTz9mN9syhWAW2kxY2BwquCGYG7tXheancJgdywL+D6AbdKXLKU/iDJwQVifJGf/I1tX2u5rUq1ZUc0FqFncdqBpFvZIhpYcD8R9iQEfTumAPSd6tNCWV/TMligMljAtSRxeQTIwJnRLomyRSWaabgllN+fTOBcLoEC7wDMcxhbG5MZLMo/DmBj7xx5EeOJnRzedRSk60224vpRPfBuAU3QogHAHJj30AqpRNz3H04uKhgZx+GOQw4A4meI0809uQSCIAIVZgcQIkQePafOeYUeqdPKgVLQq1MqCwkyJm0kuFPhuOI99HF36qaS061ao9xWp6qdkgi0Am4hbZkxwDxM6CLc9U3F7WmkFBgABOBgctMxz9dZoVUrdzQpgseDjnxJnWaCo1YkzgMfYRkD+bHBJxJH1OsWoDGZ+0f1nMmQfoftF1NisA1qoRiYtiWxHzLwke2TAmOLqe4QLFrk5IEjOI8iQZ919uBoNSZlhn9TmeD7zEwf6zq/tae39O9nd6kf4ZNiLAzc8XP4NqjmFJOqNfbFVRnBscGJPNhKn3Ag4IOc6grgjkgwTEDxxj6z9hg6Biq/FTOKVyWvTIUuj2h6dpADIQVkAROYEGB5HdX6mzm0VHdbmcBsENUYXjB7hKiDM4gjB1SEm4xMDkAiIju7YH5tjOBxquTHmT7GcZk4P+scfloHb4R6MPRNQ7hTcLhthJDWG4eoeCvugnHzROjvUOmUlFKvtXO1FVGmUBRJZabI3erFQxBAyYMiQANJvSKCvBZkpPTUqGgowcfKxIwYHBaDF2cCc65talerToqwqICFKpNqVHIDwGNwi0C6AIAGRyE266PXXa3ptkTbKxUlWDmqoNpdpAdqVwEPAAPHiBNfq1WrSRancEbDZLKGB7ST83utxkWkDA0173py7Xbbhk3Ff06i+ifWogByZtC1HUS0EEkAQoOcA6U+jbBqxKXMiVSqlzhLpa0MTAJLAAdwyf0CkKrSzBivhrWg93jwTJ8fU63O+LS5VVZbbbIW0g89ouLcdxM/XjXSukrOyaheFpem9NiVpsJbJN7kSLrj2mRjGMcppVQYg+39wD/Px/QDG537VKwbvpVFQdwa03Y7vw23ewMRH0OoNopqsQlNqjwXtAJkiWPagvOMkyBg4mNbbyiRJqEliAltSoTUAVVOTEBCItGMWxq38O9SKbumBD3t6BaSCEqtaSGBBzPLTiZGY0F3aftH3q2gVbkvU24gqpDWh3llBnMHtkRAxoz8ebbbrSobmjSVDuqRaFObiUaCp7bYcyAoBaJGTq6/7LNrUGH3W1IJBuC1lwPDoFIHPzQZxAxqTqf7PaIWkd3vqpp0UFOmLEpwoJIC9zkk5PBM/aNAlolSo9M1BUiqbFqCnINph4wA8SbhMADjt05dN6bSp7Ouh9Is1OqTUZAzHsJUK44ACgyCcgngggpS6l07b0KdAXVkS6oqf4kknua51SCtzDtA5Ig6P7P4X2dRUZKFIo6ghbIVg0EEoSUn7gHOg4ZUcRIMePAJ8+MkZ5PHaJI0U6b0xNyouq+kEYIVhbnUks7A3AsbsYkALmMDT51X426ZQISns6VQBgpYbZFpxJm1mQXQccQff3ben9Y2tTarVQU125x8gCr3WmRbAFxySIEyYzAco+LDTpMdvSmlTqLTrJToMGS4FxNQP3hjTiIJnGDiDPw3sd2As7CvVAtN1RQk9oDZqVFvEAWzgHPHbo18QUtts6tKrT21IJuDYa1Fg1RCGWDSWoWp/KfwC7BiOQ3b11VDVapUKLJLB2tAEySFIxzz+eY0HEt3+z7qbOz/ALlUlmLEIyGCxJIFrmBnBga0pfs/371Av7pWpg4uYWqPEliTAyff6Ak47dU6SLZKXGJ7mYkmPao5En3PM8+Qlb3qG8ZnFPZGnRpMS5ICsy0yDUQ2G24rwFwTySBoK3SfgCgLwd09VLrQtKmEzTwQW7m+efbyZE6dtjt6dMenSVKdsMaaAC27IkKeTnPn686TP2e+oDugrF7oqqXa0S4bhBiLQlxEgdoGIGrHQqNKrX9Qq9bcq5/eayVVNMG20KCpClDPyKJlc8ZBG+LKRpb3dUheKdSoWIkWtdFQGPlPJMEgxbknhcpVmU3KxDghgV5kcEe0HM/bzp2/arRjeUu0CaCk2jLd78lckiAAfpHsNJFuQBJLfU/zxk/r/U6An8N7paO4Qv8AIyuoOfPH27wATwMzORrxt3Voj01rWBHJ9PFhJAaTJZXkgABgRAnEwd+hdNFam3aoYMpViHJUMGGArBT3AHM696j016VHvCku4DOJnIhRkyFAWYIGffEAJoVJwY/T2+nEZ5H6ZOm9OhDc7plcFLGEmmgZnkmIUYkiWNxFqjMzaVLaUbmUATJUDMSTA5Iif/PjTF1+qzOKdN2VYtYKc2nIJCx2hcWxyRPI0Ff4h6bXpOWr0xkkXzIcwDJNxIaBwY4PIEGECvRQi1lSoA5gXLGSO4SVInyQRzzB1KOn0kozSrNVFUGVNJlUd0KQWFtwf6nkgedWqlCrR2h9RKqdgElZWXMRMR8vABMfTyApKhImf5J/qk6zUSqfAMfQf+OdZoL3X9kdtuHT1b0bvVi10h5+bFt3N3HvjVDdBlYXZPJE8E4zacRzzP0Gdd62LoVEU1sxCgT80sJBLCIIkk5JnXPuu/s89HeUqqr6+0qVrmXgoCbmQlfBEhWHMQSCRIA2Jq9KWCC213BB/wCytH3xeVGZ4+ml+vH05AMjxAz4Jxn9Yzpl6NtjS2/U1qKfTVMXH5mBZVIPDESpkf66VHdQLblJ48xyDPGT9PoOY0HjVI5wx+2J+s5xGcQdEel7JBXRdyzU6YZlJkKVIBzBloV/mgSIPtgUlWByIIIPvyQR9f8A5+mrVfcursHaWm0ksGJgyDIYyQY4kTOgvHpVWrUrWtdFZr6jjsKnuDM5kEmQcZzM8a9G69An02YIbe4qIZ6RuyoysEjyWnJnOhpr1FRGvMGQFDHAW0ZUcCeDMmDxAOqqnGDk+YMxGfbH1/8AGgY+ofE1RqNLBBBu7kBBsyovaSzd0wVAyDwdUlLmkHqVCqA3U0IuBbJLFJI9MZEwZk4ydUae2dyVVGIVDUZSfwqouYEgdvJkA+InB141dyQxYyv1OBzAM8AHifGNAbpda9NhWp06akGXpND02gx8rcgzwp+p5GpPiPpNA0ae8oMlP1ADU29w7Wec0pyaYYMpB+UgjIOANCpJUBBULSoSGMlgVEAGWYE4+o4PGiW2R/QWk+49Omx9T01p3fUXElZPm2SByYk6CjNP0VhYdSbm8Wk4JFuPmABkzx7aPfs52Qq79WKgimrPLcTBCnHkMQfyOhlXapBpJcCwDF6rQIW5sKsjIIIk8kCfBLfB27ba1y7KXpG1XtHcqtkELOTIiPMkc40HbtpR7RIXjxJ9vv50qbr4fonqr/vG1oOtanfTchiWZQtwg1ChIAPCj8OiFH402NOkKjblQkwFN5eeSLSpf8tAPinrWx3b03bd1glMMvpUaDXMcMTc6DEBcZEffQWfjbdU6e3NKh+7UrnC2JZdMAgkKJUgyI9mBmcFm6lvmpUWajaXpgdpN0jiIGSYOIIOOfGkPY9S6RtXBp7ZnaAfUqQSJ+aBUeAwkZAEk8+7PT+NKZ23rJSe7IppaoJIAOCsiDgwM44xoEv4ZX92ZyVSrUDkQVQMoGB/iEsq4mVk5/Foz1TrVX92rp+6et6u5qUoWWUC1WW2wTJfIOIb7jSU3VQXJ9L02NwqBJZYPLpcT6dvzNJI8440XHV0/c6e3pV2pX1j+8CordoZiQVI5p8yBzacDyE1QV6WzQblTTpfvNMUwWVxYqVCxFzEKIKgCRniOQ77zqVapQp1U26Gk6LVqCpWCqLgCFcekXqKCQxAi6M4xpM+E9i1cbdZFqb5qjKWIlKaXGEaGIFS4TbIuEzrpm5pVGRxTIuZTZcAwJg2gziC38tAE222r7RkT+DSpVqjgMlVnWk5W4U0Woq9pCsw/CDIgclV6r1DqhbcMjRTkK1egFCkqSiW3GSsQGdS0TkwloL9Gpk7tDuXd6riqHW/1Ka1AtM2gT6YYKtUlUEJcFJONOd4XIBxwftxEfygfloOVdM3VOhtU3O5p1N29V3UMzBlRabSBeV7AxIhcAyDgKdSdB6HvK7PU2wbp9GsxZjxI9qawrYzDG0QcHyeh9O2K0Q4SbalVqlp8XxgAYgR/p41Zcyc/wB/qMf3xoOafti20Pt6scq6kkexVhP5MfPg++UTorsdxTVFV2LqoWr3KSTAnI8mZ/2nTr1PrA6jvB6ZmhtqoKtJNyoruze0O6AZHFml7rvRxQ6giqAEqVFqKtvyzUAZRI+UNMZgqV50B7ZfCVSg1d6lA0fVCqlNQSokKzwx5AMrAJOPIAOqnxf2bUgpmpUVQRIUBRcRIwciI8Zxo7WJyFuA8qMDODcswbf+rBzjS98Y1A2zUXcVhyZkhagm4gGBHEecewAH8MlQ71GytKmahHnPb28Ce79faJFNN9UqVCVMvUb8Mg3EyCM4gExEAc41nTeqenSrpaD6yBQZwsMJP2tuH3j21HsoUpUDAm+Lc+BJ4I/CYic5z40Bl989RhRrMQ4IDgzKlSFPLFWaM3AfWDqx8TVgtJVUBb3BgE5Cr5E4yRz9J+grcVv+ZVmaW+Y9qwhHygWsQRZbHEcR26u/EddCtMrURiXJgsLhcuZAY2iQMYP00A5EEfKzfUIx/mMTrNWKVsZAn7H/AG1mg6F1j43dEFUUzFQlVViYuamoyZGB3e0Z4E6W1/aFXCAO61FMBgyzCqZjwbjMzOcSBEat7/p3qbdKBtQ+q7TPaRTS4y3C4xIkeYjWdD2G0prFRkcSxap6SNIBKwjVLhTXzNpJ5kSICt8Q9Oets0r0Qxp3F6gvaM2qCqk2QrAzEcg+MUOpdQ9PZU9s9NG9SitSnUVU4Y3MGaLpVxaRM45GNMfU6dOqAlrFYVVEEEycTYAMdxgR5wMaXOt7MIUSmjqCtvcOCHLL8yiSQ/GP00FXoPwtut2rmlYtIdrO5VUkDgG0sxjm0e0xo5uPgesXpqRta9iBSPWemXhvmYOFyA0T/XjRXp27Kbfa00JE0xPI7i5Lnu5Nzk8eBxzqxtupMtY3BVzOOCZw0hQSIxMCY50HN/ibptShuXSrT9KSSgEWlPw2sCQ0DyJyM5nQ+0nP+omfzI+/6a7j1KzcbQUqqgrWXtLBuxypIdZUWwwBMEYkHXFK6Ml1whlkH7gwYH0jz/LQaUXKGAWUMkNBiVnIGMjA5E48QNebi0hbRiT58eCZ4P1xMDB51iEXAYwMZnxkY8Tk5HnRIdFqViHoqAqxLOyosxkAuRMLHEkSPuQFsk5kyon28gYzzP8Ar9dTmrDySXfA8YiDn3+5jzqXfbGpt17goU/K6Mrq0ZgMjMk5xB4zqneDMEHPMc88Aifyj9JOguF1AULBic2wTDEq2ZM5g/pJGo1qsk2sVJifEiZHH1yPYZ9p0ZQO04g2kFf15yIM454mNbsads9zEsLuIIOfIBmQRjGOcjQMfw3uhW3NHbVS7UKjlrEcKbihKm/mZhSCQRLcEkaf/iXoaUdl/wArSFIqZdnph3KhWyXfJAZpMXTkeDrlvwgzDf7S0SfWQx79wB5xxPnwc419C00XwAD/ANJI/wDtOgA9Fpbc7KlUAoVh6N5Yok1LUJMyvNwM+QR9CNcjrb0yrs/zN6j04yvExYoRCIW3t4Ik+D2jqdenSDCpXp0VcERVKgElWmSxBjz+o1xSm1P01VEi1QMAKLhILBxUmoZjBEQT7AEIW3N3NVkOFLcgj5bogYjnznBxGmr9l1Kluam4pbinfetNhOICEp4IIMuM84yT5Rduqk3HiQM4mDJwDMD8j7ZIgltuuVkzRqClBhSnZaPA5AGIOf8AyDf8MmnU6htrFZK1OvVBpqDZSo00IAEcQxcHJJJJOSJ6oiq8gAP4IGTHGYOPb+51zSj8ZilsTvRtqL7lkUVKphTVN/pkmw3ngExGftAT3+O95uatMV65FMuLkUrTpxPmIkAHliRAzMaDsnVeo7LZpR9SrT260JCImSAUsKgKC/DA+JNsz5V+pftk2qXehQrVmz3PFNTHJklmj/0zxx4Rvi1/RqmigWFHeYDBnMG0lcCAAcce/Gge7VIBXHb3BSSs5wpIJwPEnyZ0DjvP2ob6ortTFCiqQCACTLNAyxycExHHIPgBv/j7e1VZW3JVXUqVVFWVOI7VuyDEzxjQM1DNomG/CPJBgAAH6n650wP0xxt/Roqjs4X1GLrMhptW5gQFIGYjP56Cf4KSGqNKhoCRH4WlgZIIgsAojgmfOc+MaoJocdgcxkfiQ8NP1OOefOqnw9uVS5XNpqOqgETBXPdOACTb9D4zIn+MqY9OgwxN6/QSEIH6A/cZOZ0DTvNypaZBBz5HMN4JPzEweI8jOlz4jrGtSp0UVywq3XFIQAjy7xBJJPtnnAGiyIHpI4yGpqcZjtAj5YweZnPMAZ1G0BuUqTaeWzI9yqgyOZBxke+QXPhH4VO7dixto0v8RhmSeFUwRJibuAM+0tdbpNHdtUSpbS3NNb6NVB86osgVF+VgAAA+Db5lSCv7+uUdEU2UkdlKq1oJuh2IURJAHIjGMDVnbboK1jFpBi4f5Kigi2QYyTjiBMwdAD6ZT9Sul5ghrmLfQTkeOAIj7aat/VPp1CSxFrYa6OD49pnx5H5BtnTcbokqFd0ZwBgTESBHkgmB7/Q6v9RMUauc2xGJJZlHiZMHg/qNAt09uSAY/kf9jrNT0qLkCIA+4H8jrNAV6l10BaiUTcHJU1HQglXADdpJCXW5Mkx/lkzJVWlUo1K1Guy1aaC5SSrBneztMAMmTkAQGExjSxSckWqRkyD/AE5jyfP88nXr7jEYj6+f059/p9MaBl6J8Qy6U65Z0ItuJuKtMA55SJEHInntzd+Oa5oejSWZNQ1WtkE2kAZtEZJGBjEfVW/4af3ZK/h6lVIjBFNUMyMD5yOfw8c6ZOoU63UV2BFpYKKFSp7F6jIrPPEqkzwWOOcBN02p/A274JBtAMHhzzOe0ACfGr+8YhhJYj1LSYnFoWfB5KjJz48aX+gVBNSiCKlNKkgsoErJCky0CZnIx7zgllW8OtYqgAW8wRIPYMuwzn5oHM93Ogj6Sk1XqO0VAFIUsLhAtwD+GVPyxBHIB0r/ABnjeVxCiSuOeaYOflgkmT7E/eSf7tXo1jKAtSoMxlSLqYYSVJW0GM3AECDnOlrqG8NSs9U8sxJ85OP1/wBjoGf4P6LRrUK9xVq7ApTLCbZQgckFe4qb4IGOIOgu5pua429V5sb0wyzAEiSATBJ+b6nznRT4TKFWplgrFwwua0RaDzIkiOPOIPnUfxHsmTch7++pJ7iTmYwxwJkLzjkmO7Qebfd06MqqhJJYybrQMAPB5IySoOSQIEjVUlaqhQFNXJVkEMSBFrZgyYiJjPy8EOJgjjge/Gf0/MiPrGp9qrNUXJH188STmPHuf66DWnJJHCnJMYPj+U8ePzz5UXGcSfAyR9p/PPOc+Na0GYY9x7j2yPzzjWwoAiYuA8D3IP3OYP6c6Bs+Dumvt90u4rBQVBakGMksRAYAQIE8yMkRkYK/GXX6710oUd7WCvcrU1bGKjKP8MgnBAgcgfWNbU3PpUb4lqaN4jNOeGEYX/NI5yMjVza0fUktTDD5rSo4VZhlgQJ+XBMDE3E6DmlaifUZYl7reIM3RywBBuwZGDIxOrX74UchCzWviW4KngQCCJ9sZmPOpfh3Ztut7SVF7mqepA9h/FPEeBHtrXZ9Hq1ahDLaA0VHP4TJuknlgbhAnnjnQV+qdQer3sAoMqCqwSRnuiTcAZk+OMcVbzBAOSMRiYx4HtPt4089V+JKf7k22VAUtKhIlUa4QbrcuvOCCxYkkg6VeibJWrKtRGZILWr+IgEqJ+pBHOfB40F3db5h0+jQYkTVerBJGAq2cgCGZ3IPB99COmbM1aiU1iXcJ9rjBPGABP8APTv8ZbBK1EVVpei9FQIVbVamMxAwCAxMge4hsEBvhPpbq37zUV0o01qN6hURcqlQBPLXNAHBKn2Og1+Nd1duamQO4MArYYQbGIgSShHd9xMaF0Ol1awqVFAtQF3aQAAFJjGCf+kD9BnV/qvXaVWA+3UWkhSrBXXgDIXuwOGBEce+jnQtgtXaVfR9S1bvUBtYdyFDEDJKlWkRNpknjQLnw90xarO7VTSNKwqQJlicfKLhxyPrmdFt3tHUhvUSstloKj5QZx8rRJAPmBjxAqfC9KxnRwJYKYJE4YqfxArILfbzoy6SxtMPxGJ/VD/mBEAx9POgVOpUQzqUKlnEG0yCwxIgA8RzmQdHa9GlVUBlS4kEm4DJBBMARyDCyWAAJOCBbdJkMiPiDIBIzGSApyRy08eYz5S29N7oDrd+AmQJOPIYjINoWcedBptEUKEQqVHet7LIC5OQoB+WBPtk4xLS3UyWRbQfpk+RMkzPuPPmdartjyiM2c2mT2ANLLeWWIyWA44UDWlGoVIyUhpn2MFeC30YYiP56AHu638SvaQRewBnGT/2+ckR951Jv6o/hvK/xUtIMYIweR+KSefJznNfqe5/jF5MszEkDwcCO7PjJA/nmxsAa9J6YuDUzckK3d+EqbZiRIyQCQB5OgsUd0jei5i5FNNxAnkifcxIPPvBkTrbq1QBLVgG4YuE4zJzIP5+dA6lex1dfeQPbMH6gYjIEidH6+3WogIMK8OsKeeDm6JEcREg8aAem6VcMWkEzH3/AO4f01mp32tRSQgBUcXUiTH1IBGs0FCptGClwGNMNaXhis4wWiAc8HP3kagqIIGYxmCfqfy8fr58kum/ELpS9FgTTNxFsCLxDDvRgysIxGDawMxoSWiJ/PHET44J8e3vjQOlANutkKO2oM7U7FAVYVHJlyGYyCwm4mbvsJZi2PSa20oKlA7Woyi5zUWSDeSGRp7IJ8yMTHOhH7MKZ9PcEjtFRIP1g/8AuwRj6/bTjUQmJYmI5jmMmMyZiP8A50HK+s9KbatTdGZKjFmBxiIxgYEsBmcYjmcXru7MC9K0rADAMVnwwAEngdwOeNH/ANp6n/lQuJ9QjiQZT24MeJmdJfTgSTAuIzYQDdGRNxiJ8Z+2Z0DR8DbZm3rLVCkGlLAYADmndiMmwwYHE586SXHt8o4+3H9P786beiMNvt99WIUstFaMEAj1KzkiJHbaqhsZBPHsqbTZPWdKdJb6jmFUR7e5wAM5MCJJIg6Bi6fuV2+yp1bFepVrPbcowtNUkz8/JELIEyeMEP1LqD7hg9QqIwqrgLnhRkn3nJJGZxpk3e12yb5dvUDNS2tFaYUhqZdj/EcsCLh3O3EcATHMjbnagSm129IHgmnfgRM+qWI5Hic5ngAv0fhyvXQPSpXzM2kEkSADYpuCzIm23HOrO8+F9xttv6tahUpy4ANSmygABjFzIACSQRBjH31p1ekHclsnHcRAQAcBRhQEjFogARHOifQt8KDGJVWm5TBAEAYVsFszDA45w2gU1oyYEGTzIP8ASeffHGpKjnOTPJx4M/YZJPPIn7aZW+Gkru7jdJRdmLFWoMEDN3QrU2qH2ORIBH00I6r8PVqDqji/1JFNqThlckj8+GHaQpM/kQ6Fs6TNRosJE0kMlyAOxFEEKJAz3A4zxyfd4vp7fctDD+A5AvPlCoJUQOZgf1k6NGvRYxUWG+W5QFYMvsf8NgAOO2PMnOoOtdLLUK6039RHokGSysmBZIzKm1QDAkDF2g5f8Hbgpvtuwa0BoPgC4N5+0aq7t1uIAZ6ZqMwnBYEkD2MkRzH05Oom2RCuz3JaIUFeS/iflAtkmORBg+NKlcm0+VFuOAImPfyfzJ50Eu6JjiceBic/X2n+wRqFnzhZ8kHPEHEECf8AT21rUqNgyzQB74jHvMgAfU/SNeM1ogzzkE+JiDBjxx9DoD6dWn01YXqWgSxgX4bGQw7hjmRn2LF8Q7zcUthbVuqGpTtcmoP4bNWvUMtpaobKa95YmSRPGueU6pbywzj6EExrqHUNvVp0KjNSFSkiimSE9SSAtKbXHzX9xnGRJnOg5eWJOczH5+3POP7Gnb4K3Q/dai3Au7mUP+WwAECcw3IxGPbCQ5UwFuj3aBwMkwMGZ9zkDOmnpu8ptVo2MEuUU7JOBBJzxJAVZGZEkSRoGK9XKmO8i7t7rjC3YMOcR8o/PzqB6RJJBkSJwARnhpMjtGVaB9Cciy1Mwbr+Ytx4yORGIBH0k41rJwDLgiVuJZ1BJ4YgVFUCPlfwJ5nQR22sZYjtAgCSO0ENI8YEgHwCDIxuKQAwgfJY3EgASogBPIyZ5EZHB1duJByCQxj1CWUeCAyKrLkDtK1PqRxrEdrSzBVVQAO5bYPlqq9iznLhTxjg6CnuATbJK/huYkEYxaRLASMTA4kjJ1IjsWU99SeQ6XwCZw3bVAjjvI551b/dmMEmFJuA9SQTPgqtseAVOJjjUIpWEM5CqO7uqSox3cqoJwCCOT7kRoELqNQktAADE3D2jMgQIj/Q/bVXYbs0nUjke/5YkZg/7fcZU3QtUJNo5vabmyTbABVYIAH5+TFb1nBB8ntnzP08gz5/nzoC/WaK1La9Mghv8QAQA8cmYgMoDQODPEwCvSj/AAaYIJhZJkAgcwAecGRHHvnIKltTX9Ne0s1QBm8iQSZmBAgtM5nnjTlWCuO0QThQpvECPGG/9s/c6CvU2+xnu3dRD5U0lx9PmP8AXWajrdMW4xXpgezVGkf/AOms0CYjHiRnPIj+WIjP0+2vXaYzPjEZ9p9h4/udWv8AhjBWuUqwAgHMxGCQcALJMSdRUrWx9JJyYgecxBjyMToOh/sz/wDyjR4rkRJyClP2zxHIgx+jn6/BBH1IIAx9ZkzM8ffXPf2cuVp1SWHplgAv/WAJYSY4KrIifft06fvSwIaI+35/6/aJMHOgVP2s1RG1JObakZB/FTJyJnH98jSXtaaemGAZ3S4iGAVc4YqRJPmIWYzjl1/afUH7vQmCb2AGRAampHnORzwfJzIUA6vRSlcsKS1wUmSZZokAxAU9oBMxnGgk3FWOn1ILFX3KEGZyKdU9wBiWMNjjPMZ2+BdqW3qMrf4SMze8BbSBBwSWABka32O1ap06sAst6qtTE5imrXQCcj+IQQAJJ8mBqP4fd6b3JUIUAIwZSAwLR+IgDORJBB8jyBb496e1PcCurmzdS8f5XC2nzBEQQ/1IzE6WlJAukcZW2BjgnwR3ZmOTHg6afija1a9NPTQlqLlrVOSpAkrA5BWff76U9pY1oBUZBKuBg54IyQZGM5ORAyHsAEEsA04xwZwe3xyI8Z485+8MuO1szMG6ffmB8w/Q+M6ytVBUiI9oXN0QAGCXeAOcg+TkVqgBiACCePaTHkYzwfr9DIWf+JtAhVAwB2xEKFMEeDEZnMTnm50rrq30xXSm4DqRUN5amAysbQrhTI5kExjwNBMccY8Z45z/AH+U69gHAjOPsfqY4/poO1hFqLKBGJ7cyQYa49y9ykCIX/NkgiSJEJDgBmWDA8xcRJAEETIBYHGDIxCv8F7hxsgWWQzkrzcYtA4RpEgg4E/zDJSq3WgAG6YZSMASsjBXAMiPbx5BH+MPiLbVSaVHbKyFgfWI9MsQSpICjIOVlxJzIMTpc3nS6aqGp1g2AWQju5jtK4cAn/p8QD4rNtKisEqKRa1guX8SwLSxEYEdpMQZjMl2/cSdpVoJRpqTSNSoyAiLQHkuV7x2rAWQMmcxoEn5cSARxKyDEmYiDkEZng+2IHYDESJmSDwfp9xx4/XXqmScc+APcg4MR9P11tvNq1I2uAJHgqcHHiROCD9RnQRUIBlhcJzzkccjOiHWOsvVaajGoOFDM3bGAc4n65wY8at/Eezpptdg6qFapRZmYLBa1wou7cnBznmOIkBVqXeQI/v3InHsP6aCYH24IyLRz7DHIHt4xOs/eTEXHGc/SBgfb28Tqu0x4H9/XOvQufoTx/TH9/noHD4G6ozVWpX/ADJcqyYuVlaBkwbQwAHOmZ7OJBgEniBnkBu62RBE5biBg856DuvR3VKpAaKiyJiQTBE5EFTH9xrqW4CzcEKKTbwc2wZtunMx+XONBRaiskFfAOR8vEZkTkiJkD7GdVt/v6dBwzMFqASLJLLPmFMoGERdEmDmSNEam6SmlRsGxGfC4NokYJ/zQDAGIMEzPK9xuy/zGT5PJJ8knz9NB0HpfxdtyX7SkgsWJKBgDkMKZ7j4FyOTgwY1B1+sK4CU6lOrRYepcCQ8LIhgSIZWPzKAI5AGkdK7YYECMrA88cmc4+vP1OrfStl67BVqLTaLphp7QOLOW+kDgn7Bptun90ABmMjB8gEW8+SRzzr3d0zTdltIqK5VpIZIAiLXWZkEyfBGBo0nwyDDLVZ6ghiTDAgEfWMGJLGPMe8W76awqVDaFJAYBOwR23QLQAA0GQABceQZ0Hnw9Ua4g5BFxAYEf5cHJ8x4nj20bp17hOZA988+CR4IiYz7DMh+m7WKnabyIBAA5OSBcwB9okGOBGNGmHdbMvyVIJcQeSDk8iCPB50Eprhskv8AlUx7Y7x/TWaqs7gwEuA4IDcfp/PWaArsklgjKQODLSIZYOZj6SQDmPfXNTVAbtyFmD7gcH210qjXZGuCCQRgtIByI47eQPcfnnne66aaT2mCfw2nxMH8PP8ATQdH6ZRCUKdNAHVVRgwmDm8kTAAYnMz7YyDd2eR2yYiYJ8D2jyIEn8p50D+Et2rbaw803tBtJgMSV4QmCXYXEzAPEwWAVrhgYLYMkDxngsYIE/fQA/2i1idqgAgmvzxzTYkZORM5+41zmpUjBBgAc5+uAf8AX9PbqHxeiVdkQFJYOHUsx8dp4xlbuTHHBxrmqKCyq0qsgFouIBgEhS2SAMCRk88QHSNrs/T29OmJuRBKrcACZLZH/UT3eIgZMair7OnIZlxBkQW5BnhYUE+CM/y1tt+u09wzrTVygICiGLxIlqrAemoOW7WnEAE40TtP+VSBkkN3QIAkrmO35RHLfLwAEQKaswUD00aoQQDJCmpyDwSD9I4kRpH6rSFJ0W3/AOlSYYIiUVjx4J5x7Qc56V1GizUK9ygD0HxAybCASZDSTLe3/fdOuY9d6iKziotP0UsVVF1xPpoKckwAcieMfz0FR93ggEmSJj2HGRzmcRjEzxqD1D5Me/5j/bWxBkTJ/kY8Z9oGD7a8p0jEnIiMHJniPf8A20GjNIn6zOjnwn01NzvKdJx2uWJAkSVQsPrEjMGY4IMQINGRAHH6n+ft+WANMH7PPTG/QVlmna4IOQP4ZzETxJxHuDgaDoVfZFFtgemFsHMWyMRHavHJmc93zaj21clgZDXKe0sMwSobBBa0RxIAEdsAaOksqk0idyqgEozxVQHPzuSXUxhahzxfEDQb4ldF2e4rUyyOtMqVPa6l2Ci5JkGTyJXyCe0kOefEvVVqbiqaaqyFlYPBJaxbZB4tJB5BPmcmcr/ETvtaitcQ0ASe0EgZ5BmB9QcSCTOhlffYKxHIBzMHxDTP3weMwNQPU7TnDNJgR3D39ufHkTnwDD8G0aNW5WhagJNEWmWLoaXzAA2hoaBHBPg6h+INpSWt6YqJTFBClqh3zcWYA2gZLRk44J8kR06kWqoAIzLMDlVnJLAMU/7ogTMRyQ6n8N7kMzigrIxwdvU9ZPAMMjMY++RP20EPxA5NLZtcSP3e3J+WytVBH8wfz0EDfp/fj/zroXTNmr7alT3CK6K3qEBiSC7EkD0yGBABLKCSCIIEA655UGcCP9P9Y0G6n8/cflHvOvYJPuZ/vx760CH2P01Pt6JZguASYE45x+WgM/Dnw9VqVaZZGSmGVi7KQsciJw1xWB/tMPO6qgktcp8xEE/mCDEiQPZo7Scrz/FC01RaNoCKq98G61ApysQCyiFg+CTAyR6R8QrXEIGV1W5hE4ELIK/MOCcA9x9pIX96BUp1EqsbTTcEhgYNpA7QR3XASBH2Gdcz3W2ZGZWEOptZfqvPGDnzj/fp9KvyGbwVgLGG+YD/AKSCTz5ONJPUehkn+FLMSVgmWYhoBJCgTGJnPg50AFXAyR4jnn/c54/snvhvbE+pUlvltmP84JN3aThVJxzGh9Po9QxcjIpmCcdoEmJzj7edG9psGVAocEjMicSO0QQDIEkkAjJ/ynQFqfsSblEHm0/9JhTOQc+44+UaA9frq25FrRYLCfAYzMws+YbHOMxGiHrsDIUyRMlFnJHuJksuPpiScAHv+mVWqMwBN8vnByeIJxnwY8HQFOkAMrm8CSJkQDgmIUYxI+p/XReir9qGXBAIFoKk8EgEEqZniBk8QBpd6LuqtEZpMylvHIOYIHkRPHtggidHywAMoto8gTB4IMNz4HEew0Ez1G8PUA+lVQP0ZWbPOWOs1lKuoABIEYyD4+zCPtr3QNQ/Zpv+7+DtjPg1zB+h/giV4weYHgEEb1H9kvUqqKpp7fsysVjA/VPP8oH31ms0Hu0/ZNv6H+HRRyVF11cWyMmFUD3IBOY9pOi1D4E3wcE7dYiCQ6HEzgM0gTwA3/t417rNBLuPgvfksPQVgeC1QQDIyB6k/Ljkf+qI0Hb9mu7k/wDIqOIYPTDCPqKk8TJENwB76zWaCXb/AAN1FRH7nlRg+rSknAGb5GAOD754GrVL4a3wXO1fMg3VqZwOQoFSFAOYjiB4z5rNBuegbsU3V9ucoQIamBLLAkeockycGBmeSNc83PwHvoH/ACrYULmpR4UQDN8jPjOvNZoKbfA295/dyZ93pjj/APkOoz8CbyM7c/8A9lPx/wCv21ms0Gf/AIN3g525P/rT397/AO/6Wek9J3e3rLVG2VsEEP6bDIgwL8GMzPM/Wc1mgdNjvq6qjOpV8M5WzLFJkWlYJgyZkyOQMx/HfUzV2QSwMzVF7oWbQGb2GCxGRaT7DM+azQc1r0mH4IzI4xOfB+3H/isawwGERPAHJH3HmP5/n7rNAX2HVrdtVpofThlZmiHI+SLlExMNbMTJ5jQanWQEHiJyBn3GffWazQOu06qq7Ym4lhQYSQYLrTJIwTMXgyYmdIxrD/x7D++P7GazQaNUA4M/2c5GrlLbg0zU5UOF/OGPHHCnJ8njnWazQaPUVvM+0f6yM/3zpt/ZZTv3hRV9QtScAGO4gq2CflMDnGs1mgfm6OKnbTLAiWCuxtxBJkEsM/U+THEVdn0rYu4SpuqiV6nzqaQIuOOQh4IibvzGs1mgL1P2fmot1KulTH4qRWYIPKtjxwBkflpRqUxUtCv8wBVAIyI8jg3EeLeYAHGazQAOpboUV7JuqNE8W2gz8pGR4PPOeNAibmDXljHOcERx+es1mgN9P314iow7SJeO5u7zAOfE/Y5zN6nWAIAMWzmPm4kgRAGPlxzj31ms0F2lv8ZfyfwgeT4g6zWazQf/2Q=="/>
          <p:cNvSpPr>
            <a:spLocks noChangeAspect="1" noChangeArrowheads="1"/>
          </p:cNvSpPr>
          <p:nvPr/>
        </p:nvSpPr>
        <p:spPr bwMode="auto">
          <a:xfrm>
            <a:off x="101600" y="-15398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733219" y="2155213"/>
            <a:ext cx="5109283" cy="1226742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ko-KR" sz="1700" dirty="0">
                <a:solidFill>
                  <a:schemeClr val="tx1"/>
                </a:solidFill>
                <a:latin typeface="+mn-ea"/>
              </a:rPr>
              <a:t>•</a:t>
            </a:r>
            <a:r>
              <a:rPr lang="ko-KR" altLang="en-US" sz="1700" dirty="0" smtClean="0">
                <a:solidFill>
                  <a:schemeClr val="tx1"/>
                </a:solidFill>
                <a:latin typeface="+mn-ea"/>
              </a:rPr>
              <a:t>민주당 내 자중지란 </a:t>
            </a:r>
            <a:endParaRPr lang="en-US" altLang="ko-KR" sz="17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+mn-ea"/>
              </a:rPr>
              <a:t>•</a:t>
            </a:r>
            <a:r>
              <a:rPr lang="ko-KR" altLang="en-US" sz="1700" dirty="0" smtClean="0">
                <a:solidFill>
                  <a:schemeClr val="tx1"/>
                </a:solidFill>
                <a:latin typeface="+mn-ea"/>
              </a:rPr>
              <a:t>물가</a:t>
            </a:r>
            <a:r>
              <a:rPr lang="en-US" altLang="ko-KR" sz="1700" dirty="0" smtClean="0">
                <a:solidFill>
                  <a:schemeClr val="tx1"/>
                </a:solidFill>
                <a:latin typeface="+mn-ea"/>
              </a:rPr>
              <a:t>: 38% </a:t>
            </a:r>
            <a:r>
              <a:rPr lang="ko-KR" altLang="en-US" sz="1700" dirty="0" smtClean="0">
                <a:solidFill>
                  <a:schemeClr val="tx1"/>
                </a:solidFill>
                <a:latin typeface="+mn-ea"/>
              </a:rPr>
              <a:t>상승</a:t>
            </a:r>
            <a:r>
              <a:rPr lang="en-US" altLang="ko-KR" sz="17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700" dirty="0" smtClean="0">
                <a:solidFill>
                  <a:schemeClr val="tx1"/>
                </a:solidFill>
                <a:latin typeface="+mn-ea"/>
              </a:rPr>
              <a:t>실업률</a:t>
            </a:r>
            <a:r>
              <a:rPr lang="en-US" altLang="ko-KR" sz="1700" dirty="0" smtClean="0">
                <a:solidFill>
                  <a:schemeClr val="tx1"/>
                </a:solidFill>
                <a:latin typeface="+mn-ea"/>
              </a:rPr>
              <a:t>: 23.7% </a:t>
            </a:r>
            <a:r>
              <a:rPr lang="ko-KR" altLang="en-US" sz="1700" dirty="0" smtClean="0">
                <a:solidFill>
                  <a:schemeClr val="tx1"/>
                </a:solidFill>
                <a:latin typeface="+mn-ea"/>
              </a:rPr>
              <a:t>경제성장률</a:t>
            </a:r>
            <a:r>
              <a:rPr lang="en-US" altLang="ko-KR" sz="1700" dirty="0" smtClean="0">
                <a:solidFill>
                  <a:schemeClr val="tx1"/>
                </a:solidFill>
                <a:latin typeface="+mn-ea"/>
              </a:rPr>
              <a:t>: 2.1%</a:t>
            </a:r>
          </a:p>
          <a:p>
            <a:r>
              <a:rPr lang="en-US" altLang="ko-KR" sz="1700" dirty="0" smtClean="0">
                <a:solidFill>
                  <a:schemeClr val="tx1"/>
                </a:solidFill>
                <a:latin typeface="+mn-ea"/>
              </a:rPr>
              <a:t>• </a:t>
            </a:r>
            <a:r>
              <a:rPr lang="ko-KR" altLang="en-US" sz="1700" dirty="0" smtClean="0">
                <a:solidFill>
                  <a:schemeClr val="tx1"/>
                </a:solidFill>
                <a:latin typeface="+mn-ea"/>
              </a:rPr>
              <a:t>민주당 정권 </a:t>
            </a:r>
            <a:r>
              <a:rPr lang="en-US" altLang="ko-KR" sz="170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700" dirty="0" smtClean="0">
                <a:solidFill>
                  <a:schemeClr val="tx1"/>
                </a:solidFill>
                <a:latin typeface="+mn-ea"/>
              </a:rPr>
              <a:t>경제개발을 위한 약 </a:t>
            </a:r>
            <a:r>
              <a:rPr lang="en-US" altLang="ko-KR" sz="1700" dirty="0" smtClean="0">
                <a:solidFill>
                  <a:schemeClr val="tx1"/>
                </a:solidFill>
                <a:latin typeface="+mn-ea"/>
              </a:rPr>
              <a:t>20</a:t>
            </a:r>
            <a:r>
              <a:rPr lang="ko-KR" altLang="en-US" sz="1700" dirty="0" err="1" smtClean="0">
                <a:solidFill>
                  <a:schemeClr val="tx1"/>
                </a:solidFill>
                <a:latin typeface="+mn-ea"/>
              </a:rPr>
              <a:t>만명의</a:t>
            </a:r>
            <a:r>
              <a:rPr lang="ko-KR" altLang="en-US" sz="1700" dirty="0" smtClean="0">
                <a:solidFill>
                  <a:schemeClr val="tx1"/>
                </a:solidFill>
                <a:latin typeface="+mn-ea"/>
              </a:rPr>
              <a:t> 군대감축 발표 </a:t>
            </a: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gray">
          <a:xfrm>
            <a:off x="179247" y="1729164"/>
            <a:ext cx="2095867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제</a:t>
            </a:r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r>
              <a:rPr lang="ko-KR" altLang="en-US" b="1" dirty="0" smtClean="0">
                <a:solidFill>
                  <a:schemeClr val="tx1"/>
                </a:solidFill>
              </a:rPr>
              <a:t>공화국 상황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071" y="3060382"/>
            <a:ext cx="3413521" cy="21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직사각형 22"/>
          <p:cNvSpPr/>
          <p:nvPr/>
        </p:nvSpPr>
        <p:spPr bwMode="auto">
          <a:xfrm>
            <a:off x="6068944" y="3547376"/>
            <a:ext cx="2400000" cy="612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smtClean="0">
                <a:solidFill>
                  <a:schemeClr val="tx1"/>
                </a:solidFill>
              </a:rPr>
              <a:t>박정희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(45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세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smtClean="0">
                <a:solidFill>
                  <a:schemeClr val="tx1"/>
                </a:solidFill>
              </a:rPr>
              <a:t>김종필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(36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세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</a:t>
            </a:r>
            <a:endParaRPr lang="ko-KR" altLang="en-US" sz="1600" b="1" dirty="0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30" y="194633"/>
            <a:ext cx="1866480" cy="179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 descr="https://encrypted-tbn2.gstatic.com/images?q=tbn:ANd9GcRl9hV8Rsjqp73mjwW21V35hQi-hAiFOtoqltBVzOqqINTKnnb8a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29" y="183889"/>
            <a:ext cx="2867556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5"/>
          <p:cNvSpPr>
            <a:spLocks noChangeArrowheads="1"/>
          </p:cNvSpPr>
          <p:nvPr/>
        </p:nvSpPr>
        <p:spPr bwMode="gray">
          <a:xfrm>
            <a:off x="7092356" y="1617211"/>
            <a:ext cx="2976000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•</a:t>
            </a:r>
            <a:r>
              <a:rPr lang="en-US" altLang="ko-KR" b="1" dirty="0" smtClean="0">
                <a:solidFill>
                  <a:schemeClr val="tx1"/>
                </a:solidFill>
              </a:rPr>
              <a:t>16 </a:t>
            </a:r>
            <a:r>
              <a:rPr lang="ko-KR" altLang="en-US" b="1" dirty="0" smtClean="0">
                <a:solidFill>
                  <a:schemeClr val="tx1"/>
                </a:solidFill>
              </a:rPr>
              <a:t>혁명 제</a:t>
            </a:r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r>
              <a:rPr lang="ko-KR" altLang="en-US" b="1" dirty="0" smtClean="0">
                <a:solidFill>
                  <a:schemeClr val="tx1"/>
                </a:solidFill>
              </a:rPr>
              <a:t>성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8057840" y="322958"/>
            <a:ext cx="1304544" cy="3464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5581263" y="4310308"/>
            <a:ext cx="2976000" cy="612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 smtClean="0">
                <a:solidFill>
                  <a:schemeClr val="tx1"/>
                </a:solidFill>
              </a:rPr>
              <a:t>1962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년 헌법개정안 국민투표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: 78.78%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찬성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0" y="3362322"/>
            <a:ext cx="1372378" cy="183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모서리가 둥근 직사각형 23"/>
          <p:cNvSpPr/>
          <p:nvPr/>
        </p:nvSpPr>
        <p:spPr bwMode="auto">
          <a:xfrm>
            <a:off x="881061" y="4667351"/>
            <a:ext cx="4481038" cy="349375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smtClean="0">
                <a:solidFill>
                  <a:schemeClr val="tx1"/>
                </a:solidFill>
              </a:rPr>
              <a:t>불간섭원칙 </a:t>
            </a:r>
            <a:r>
              <a:rPr lang="en-US" altLang="ko-KR" sz="1600" b="1" dirty="0" smtClean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ko-KR" altLang="en-US" sz="1600" b="1" dirty="0" err="1" smtClean="0">
                <a:solidFill>
                  <a:schemeClr val="tx1"/>
                </a:solidFill>
                <a:sym typeface="Wingdings" pitchFamily="2" charset="2"/>
              </a:rPr>
              <a:t>쿠테타를</a:t>
            </a:r>
            <a:r>
              <a:rPr lang="ko-KR" altLang="en-US" sz="1600" b="1" dirty="0" smtClean="0">
                <a:solidFill>
                  <a:schemeClr val="tx1"/>
                </a:solidFill>
                <a:sym typeface="Wingdings" pitchFamily="2" charset="2"/>
              </a:rPr>
              <a:t> 인정하는 무언의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표현</a:t>
            </a:r>
            <a:endParaRPr lang="en-US" altLang="ko-KR" sz="1600" b="1" dirty="0" smtClean="0">
              <a:solidFill>
                <a:schemeClr val="tx1"/>
              </a:solidFill>
            </a:endParaRPr>
          </a:p>
        </p:txBody>
      </p:sp>
      <p:sp>
        <p:nvSpPr>
          <p:cNvPr id="25" name="AutoShape 5"/>
          <p:cNvSpPr>
            <a:spLocks noChangeArrowheads="1"/>
          </p:cNvSpPr>
          <p:nvPr/>
        </p:nvSpPr>
        <p:spPr bwMode="gray">
          <a:xfrm>
            <a:off x="1337769" y="4177250"/>
            <a:ext cx="1092143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미국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619" y="3381955"/>
            <a:ext cx="2355250" cy="126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모서리가 둥근 직사각형 25"/>
          <p:cNvSpPr/>
          <p:nvPr/>
        </p:nvSpPr>
        <p:spPr bwMode="auto">
          <a:xfrm>
            <a:off x="335360" y="5013176"/>
            <a:ext cx="11232000" cy="1728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박정희 정권은 외형적이나마 고도의 경제성장을 이루어 절대 빈곤에서 벗어나려는 국민의 열망에 어느 정도 부응한 면이 있지만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사회 정의와 민주주의적 질서에 정면으로 배치되는 방식으로 독재권력을 더욱 강화해 갔다</a:t>
            </a:r>
            <a:r>
              <a:rPr lang="en-US" altLang="ko-KR" b="1" dirty="0" smtClean="0">
                <a:solidFill>
                  <a:schemeClr val="tx1"/>
                </a:solidFill>
              </a:rPr>
              <a:t>. ‘4</a:t>
            </a:r>
            <a:r>
              <a:rPr lang="ko-KR" altLang="en-US" b="1" dirty="0" smtClean="0">
                <a:solidFill>
                  <a:schemeClr val="tx1"/>
                </a:solidFill>
              </a:rPr>
              <a:t>대 의혹사건</a:t>
            </a:r>
            <a:r>
              <a:rPr lang="en-US" altLang="ko-KR" b="1" dirty="0" smtClean="0">
                <a:solidFill>
                  <a:schemeClr val="tx1"/>
                </a:solidFill>
              </a:rPr>
              <a:t>’, ‘</a:t>
            </a:r>
            <a:r>
              <a:rPr lang="ko-KR" altLang="en-US" b="1" dirty="0" smtClean="0">
                <a:solidFill>
                  <a:schemeClr val="tx1"/>
                </a:solidFill>
              </a:rPr>
              <a:t>삼분폭리사건</a:t>
            </a:r>
            <a:r>
              <a:rPr lang="en-US" altLang="ko-KR" b="1" dirty="0" smtClean="0">
                <a:solidFill>
                  <a:schemeClr val="tx1"/>
                </a:solidFill>
              </a:rPr>
              <a:t>’</a:t>
            </a:r>
            <a:r>
              <a:rPr lang="ko-KR" altLang="en-US" b="1" dirty="0" smtClean="0">
                <a:solidFill>
                  <a:schemeClr val="tx1"/>
                </a:solidFill>
              </a:rPr>
              <a:t>으로  대표되는 불법적인 정치자금 조성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중앙정보부를 이용한 공작정치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수 차례의 위수령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</a:rPr>
              <a:t>•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</a:rPr>
              <a:t>계엄령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</a:rPr>
              <a:t>•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</a:rPr>
              <a:t>대학 휴교령 등 물리력의 동원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</a:rPr>
              <a:t>,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</a:rPr>
              <a:t> 금권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</a:rPr>
              <a:t>•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</a:rPr>
              <a:t>관권을 이용한 부정선거 등 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</a:rPr>
              <a:t>1•2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</a:rPr>
              <a:t>공화국보다 더 반민주적인 방식을 정권을 유지해 나갔다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</a:rPr>
              <a:t>(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</a:rPr>
              <a:t>김인걸 외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</a:rPr>
              <a:t>한국현대사 강의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</a:rPr>
              <a:t>, </a:t>
            </a:r>
            <a:r>
              <a:rPr lang="ko-KR" altLang="en-US" b="1" dirty="0" err="1" smtClean="0">
                <a:solidFill>
                  <a:schemeClr val="tx1"/>
                </a:solidFill>
                <a:latin typeface="Franklin Gothic Book"/>
              </a:rPr>
              <a:t>돌베개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</a:rPr>
              <a:t>, 2000, 284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</a:rPr>
              <a:t>면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</a:rPr>
              <a:t>).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9949" y="103765"/>
            <a:ext cx="1197151" cy="179899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428924" y="12877"/>
            <a:ext cx="2013306" cy="3316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힌덴부르크</a:t>
            </a:r>
            <a:r>
              <a:rPr lang="ko-KR" altLang="en-US" sz="1600" dirty="0" smtClean="0"/>
              <a:t> 대통령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8022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1" y="213848"/>
            <a:ext cx="10058400" cy="722286"/>
          </a:xfrm>
        </p:spPr>
        <p:txBody>
          <a:bodyPr/>
          <a:lstStyle/>
          <a:p>
            <a:r>
              <a:rPr lang="ko-KR" altLang="en-US" sz="3600" dirty="0"/>
              <a:t>우리 헌정사에 있어서의 민주주의</a:t>
            </a:r>
            <a:endParaRPr lang="en-US" altLang="ko-KR" sz="3600" dirty="0" smtClean="0">
              <a:ea typeface="굴림" charset="-127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559315" y="1241695"/>
            <a:ext cx="10750551" cy="5364000"/>
          </a:xfrm>
        </p:spPr>
        <p:txBody>
          <a:bodyPr/>
          <a:lstStyle/>
          <a:p>
            <a:r>
              <a:rPr lang="ko-KR" altLang="en-US" sz="2400" dirty="0"/>
              <a:t>○ </a:t>
            </a:r>
            <a:r>
              <a:rPr lang="en-US" altLang="ko-KR" sz="2700" dirty="0" smtClean="0">
                <a:ea typeface="굴림" charset="-127"/>
              </a:rPr>
              <a:t>3</a:t>
            </a:r>
            <a:r>
              <a:rPr lang="ko-KR" altLang="en-US" sz="2700" dirty="0" smtClean="0">
                <a:ea typeface="굴림" charset="-127"/>
              </a:rPr>
              <a:t>선 개헌과 박정희의 장기집권 </a:t>
            </a:r>
            <a:endParaRPr lang="ko-KR" altLang="en-US" sz="2700" dirty="0">
              <a:ea typeface="굴림" charset="-127"/>
            </a:endParaRPr>
          </a:p>
        </p:txBody>
      </p:sp>
      <p:sp>
        <p:nvSpPr>
          <p:cNvPr id="2" name="AutoShape 4" descr="data:image/jpeg;base64,/9j/4AAQSkZJRgABAQAAAQABAAD/2wCEAAkGBhQSERUUExMWExUWGCIYGRgXGCIfHxocGhwfGiAiHx0aHCYeGx4jGh8fIC8gIycpLCwsICAxNzMqNSYrLCkBCQoKBQUFDQUFDSkYEhgpKSkpKSkpKSkpKSkpKSkpKSkpKSkpKSkpKSkpKSkpKSkpKSkpKSkpKSkpKSkpKSkpKf/AABEIALcBEwMBIgACEQEDEQH/xAAcAAACAgMBAQAAAAAAAAAAAAAFBgMEAAIHAQj/xABDEAACAQMDAwIEAwYEBQMCBwABAhEDEiEABDEFIkETUQYyYXFCgZEHFCOhsfAzUsHRFSRicvGCkuFDshY0U2ODk6P/xAAUAQEAAAAAAAAAAAAAAAAAAAAA/8QAFBEBAAAAAAAAAAAAAAAAAAAAAP/aAAwDAQACEQMRAD8AFfGO7pOquGSoPSYraVfIqqDBOD2kjH++ifxV00U6VKqKRhuwEU77cJGFYEfKQIPufMaobrb/AMF23dNK9U1LFVa9MG0SW/h0e1j6hh4Knz7a12u6Ws7NUKI1VbfUdQbSD3FUWQxIxGAVUGZ0HRuoUVeg6hkUEGMiPlPjIIGcflpC6Psqa1twq7Y02/c2kWf4ZtBhjcTLK0YI4j3gds/hv1qlSlSSjVBTucU1uUgypVajhlZpUHiADPuTG4LNVCKiUq4cUmFRwtz+mtwXBqL22hXHapcHydBS+LNsKwRqdMkGh6t3pNFoLqS9xle0gdwiYnGt/jDaUv3JAyU6RspspJFzQGNotWCxBkzjMkgGdAeq796Isps9IKhptki8TEqcjJmVGBgQJ1ZO4p1KTQoVQwpvUNzBSERQe6kQpcoALSI7vBEBe6NsHQGkwpURuVtVgyKaZchv4lpDICVYLxJ9sAAt1talKjcalNlB5WrJNpgxBwpYSHt8RgkTZoPtnpVVrVLGeYRKUgxa6xiENxC8RDD6xP0LpaMK6PZUSky00dmAgPMXAOISZIIUwxwdBJtekbspTqLVcXo9RQ24CwFeFhTULgsPcCGxiJA/qybij/FbcPdalUMKoYozET8jsZUwAcAgk++txC1KazQqrgCCCe4ID2ITHcxwGM+RGdSfDHw4N8KhBp0loLBJ/hhmc9gZrCAAUkmOCRyZAS1PivfCSN5VVbsL6ocgZxMcAfi+nGqVf446g1MP69SwWoxZUYXspP4kwWAYwOI541Tp7iLkdwrHlgQe5Sx8kAguxEzIEnMaN/CFbbja1EqrTJqw59X1bbEEB0FGm0FTcLyQwIgcHQCK/wAXbwrBrnkNhKakEDHFIEfljP10f+H/AIx3desKFZwQVq3r6SK0gHGFDL35gmZHvOg1ToO1ppVetvaT1VE0qaU6ovZWJYPfRUgQLZBEGZI1Z+Fus0G3FarXrIKlhZXqs3e1TtKyBEBYyQDj8Q4Cv1H4wrtXafTHok06Q9MCwBoGYumPBJmMg8Hz4g69uq6KKwWUJIYIqkCoADhV8lTyfwnGJ1AtSlR3LPUqU3B9RlalVDWkqxDdh+aSBmMn6SJPiGk9IpSc0AILIUqLUJV5lTUUXMQwAgkgFcQCIDTpqGrR3IALFRSgAibi5Xyc8xAB5jzI13/TwtKUSGtRyLs2Rz3HvJc5gGPYc6zbdVUV0YB/SupqytyUpsGW4oE7goBxz7+dTvRestJGd1RqVR6KsGZnta1eCWMoAC4EAI2CBoBT11FBVhlb1G7iuGVlXBYsYIIJgDPJORrXc1j6rSVDXd1oUKCO3FnYRPmePeTovtNsPRpJWAg7oXISy01VlIY1CMg9sTk2riMR4GpulZqfpk+tKEqlN3VqdRTKMxnCyLTAaTyV0Fr4d27G4OERIZ0qVVf05BUt3IjRAgk4zzB5Jbv0qFzDf7U9kCki1mLWwVF0SskfScyT4XV3yoKkoxSQtt7KVBkuAECqL4giLe4nJE6o9Y3SEwAhi3uQlpFgWC+Lj7kjnjgyF/Y9RYk1GtBi0BViItOIbyJ5JkiJ4irX3TKQQImQRGB9hJ4DRBxAzzi50jYipTpqwW19x6IhZfgEi01ATyLRBBIM+AYqXS3estJqbKRPYFYlraZcdkzBwCQYUGfbQVa3U4OVWQMkgTxmDwPORn7eYW3WAot+sYmfeI4J+3OMmfdxtjSYpUWxhyCeCYIJ8QZ/zH9OdK5iDac8iCOQDyTJmSfE/TwHtJS3+TuMFSwH188L9fB14JchVEnEAASf/kefrnPJJfD/AMP1NyXCLd6aXSzhQCflMwQcZj7ZnkZX25RyrgXLzBBE4IgyQwI4IOfroLNNHtttUEAHjJBM5OcZmBM4980mLN2wC04jkn/t5H3AAwBq905yoYhSQFN5UiRJYcmYyR/PGtdx063b06nYxLHKEFpa21YVskATgYkjGNBUdWDmaZBPK2WRjAEgRP2zqOr4mOPb/RfPjEj+epam5eLHquyCCF9S9ZIHHdaCFY/YyDHGp6z2LTAYYW7ji43iR7hQhHd/WCFRtxdkxkcgCT+gk8f66s0hJgDBkgZ5E4HkmcfeOMRCagkyMGQSQATkNnzkgfl78G6nVWQIihUCSQ4W1yW5N0kr2i0WkCJ8knQRp06qwuVWIPBCnOs0Y2teEUWpgfjqG4jwTMHIyMcRrNBc6vvvUKOrEs1MKXAAuK2lnCIAVLETByQVJiRNsdK3KrUrLtyKCKxYVjT7oEhlBphgBiOc8n5pub9KG52n7wqM6bfBplsuxqoSxLANYqysT7DESQ+7rNVJNCkBTaBTQoWZVtIAAHyjDRJAiM+4VdzWQNB7UqKgqenBLJEOaiH5WUSB8nOOWk70nqlIUDZWWFcN3uFPZTSmA11oF6wxJgMVIxaCZH+InYbd6j0cCqLfT7zUAPaw9W4OUlVlYBtVpkkDerdMNHaU6YrVQfVeL6fphqdRRe3+GSTFg/xDJJVRmCEHxFUr7ndHbUkZlvNQUlXBLteXPOYebjwpAznXu6+Ha6pXii6ouayKS0EKrqGKnK+nDlwpIbwudNHR6gTfUq+6KI+429lM917PdT/xLaSLeUIXHbj76i+O+sblajJt3dRTU+sLJUhlAi5haGgAhZDSwgSBoFne/D/pPtkqVKXqVGSosSUKVngEmQLg+TItI84gmfiH4XXbI5DUDWdgUoCg7s0RhSbmhQhaFCwS4uAIBUOp9Q9Wjs6fpvclOwNJN4FQqFVbYaDMMDksR410XrfxHUp7ginUzUucKaXctMqgA7kvGQzFCIyQciNAn7WnTR6wrUBTctT9KhLGktUUy7M9oZ1FNHwmSt4BusaLdOsVei1Att2qmnTqU6So1wZyDMwIm4d8Ge0wVz78U9XvdRWYqKTHvRKbVArKAGMANaKiKhkCJIBMgag+C9pSr/vF77lqbFRCoihgkMQwJaxmYqFKsDOZmNAap9LqIHO4p0/TItRNvtqFQ+qVm1iKZb/EkBkDSwOdLXVNvU9Wou4Q0KxpgmnTFqMLg5CLNsBLiSGAJBmGyTe33r0K1R6LWI1F2SrUN705pjtZYgG61iygsY5mV0F6lu61RrKhG4qU5R2psHUJcrEiB6fpgAH5kAJzHdoLXTenPXWpWqEVrEBorUrAPT7wTUIlAwED54kGTxrbZ16TK9Cuvq19xVHpsVT+EEfuVjMq9QAyVE5zPivu6dGmFqUS4UUkuDyDLiwMb3bFhJCqLODkDNChWqGoHdVK+nVT1AOwlwSwEyJBqQYAIDe4BIEOg9IjZ7uqtMGpT3NOkjkK6KDMsRDqwyMgHlSMwQ09IXZV6m9rPTDKXwBILFaRZwqqwnPj3j6aWf8AjaUmZqhdw+3qUGelUB78MhKsQSEDU0BYgcR8uWzYfDlHabIVmqVGLIjsqWBXaqVgLKSOQBmRbIg40CO70W2CYDVqFUljHFGwAAy0GakwM5unktqh++uKYN1rrT9EWkCaTlywbvnyFAWIHP1M72v6Vp/j0XttqsoVRVFxvDU7Qy1LSYLG4wDAIxTrdJ9cf8tSqG52KoSswlk4ORN84c+BJjIWTUI2dBFUKCoqGobe1lNQSAhLnDggEAg2xgnVCn0qiwUVN5CLTZ1C0n5LEFVDWiCRJLQPm9p0xU+kvR29KjVWlSLUqjGpcboYlVWAZDi7t/CwkEwraH1+jVkVa1ttJJoEklj2lpdohQpaVMkQYGcEhKT000SgrlCSSP8AlahYG20YFW0sMGSxzMWgxoDV2e3gxW3BfxNFVHt/+uSZg+0wNTbvplSi6gwA6qw7SYW4QMSbg3I8Y4JGqL7Zmgg5m7PbJMecd0iPqRiScha2W3CV0f1GphavaX7Wt+YMTJC+JBPtE8aKU9y22/5gi5IspEFkJUyS0nu+ZZznJ8xod1GsFJctTarGUMmScchswp+U890wTBv9MrMalFrvTakhqEsFVfVYimjBsKbVqJUBPBu99BT6ptKtSqXNNotU9jNUC9qiLlX5kuErPaTE6G1tm47gjjnNjCRBknEffJGTOnOrSaqzOzeossBVkkhSQx7lawgtLYM5MRof1BGFJmQtVIUOZcsAhBUmTWuMkEQoMibvEhnQN0+2om7t9QyoIkMGpPcGgqwFtpi4EcjJgLe73Bqs0jhQoCqcKALQJMgBfv55nV3a1vUNNGlWhcgwD8yS0yCShIuJEBYAgRqbqO4AamfRomneWx6RLhlGIUSYUjLAi6D4yFKmpVFDSgIIjuE9x4MxPb4GRgzk6m6Ztrt6is7habFiwMOqU1NQ282MAMRgEnVrqzqzi2k9ABCQshbILCSLBywEjMniAbQNrdLqupcUoVmW2FYDvMDuOBMhefH1nQbbepTr1mDOadGWKm2SqgLgLeO60DzyATI4hr7QqqsxWSTbg3MpyGMxiIjtznTJ0vpArKzlhVFJ0Qowt9UkrSWHCdqd5/zFokgDIAVNsipUytU3hKbq+DHcWCwCRECcfOMZwEa7Qiy8sqOCSfTODni5gHkAGQQM/rWpgiJnHET7z9/r+XtqylQvChSzQEVBktAKySGBmeB4/IzLRFqFWBV1BUSYI9xBBnGADGPPsGNSds2lvrJzAjXup6WyuEmtSQ/5WfI8ZlCf1Os0BWrvwiVqAqVan8SxQCWSoFYjItUgiMWjNx4xJTovT6SU69UudvWpKSVUggFe7+IppkgFwQFlYAQcmTT23TWTbDdMoR6VSP8ABPkxNRxC+wDEyLpnzqfb7I16NbdtVK1hc1tNKIpgIItm+8NasYBORN2ToF+gFr1AFOTBKwGarUHzf/tkAAmTYM5nyS3VCpvKwo2UqSAkB1p35AUGPTLMDkdoNvMz4HrQLm+qKQCASKkIH8kH04ZzbJ7Q2BHnuudK6Movc1CHQXU0pEkEx2ghBLEkWxj/ANWgg/4i9tGqABWRqlJxwSpCkA//AFCMtIY84GMaI/8AE6VTeFb2oI5Y1qaNUValScElVVkFyjtINvAy2AfTtmNy8UhYxUFRJ9MgGXZ2qs1qAQYlp4jwTPTuoU9qNxTZKb33U2NIlhUbKgqoemSpumwAqJBiYGg16em1p1KiqKrstUtRNId62k2lRUaGRTdIIkk4g5JVKtLco1ao6F6dML6UpTApoZUOrQ0tULEgGAloOTpT221cBaqAFAxF5pdpx+ItcItJJMErAP8AlOjp6dTqU69KlQBrUWJcPUQH07jBd3ZC6kuvERg+2gtnf7epT3ooinTqNt6dOnTRQhcir6lS1VRQsBV8Z5BM4EfCNiq5qrdSIJDkkCnVCxIIqrBOBdBOB7jQvpmxNeo6ooUW3NdVVAtxkqS1PF0xafr3ETox1Hb1A1Bdq1axlZlFRUUCGyFdQPUtHMTMCJBjQDnpPuTaK6VqhMlSYttQCVvChpCyYz2hjkEg18U+rTo7ak0KaZf02V6igJauAtYhlYj6H8OSWI0N6psVpPTBqrVd1DU129NQHLsyEF8FRgQe5sniJ1S3VCpReK6otRFUhKqMDBN+QCUnuIE5AEQpAGgLbXoqtQ29Skdw+4NVERHAVHKhiRT4JUFQPmmBJC41Kej0KVNKzPtyGX8PH8RD2rTBd2tBBLNaVtIIaQBW2/WyaSUsUqtNgUfACiCBLfPTCo09smATySRN1H4cq/utJtxuEWkXqVKaBbiB2qal4UYqFVwcXMpIyQA8r/EFMVHIU1HpOBt0hfSAjNQhhLMGVWUQBAEgDGrO263valGnFT0KNOkfTFRLfVNMMAVf5WZREMGBVgpgkAmt1LZbKjWBX1Qpog0hRHqX1CXHc1XtgqAewHnFsarN1KtVahTWmlNkJIY08yhhQ8ITaLflZYwJnQNa9H3FQU9tRBSn6Ubqs1C9KtdSbganzPYx+cP22nm0wlU6dfbeqjrTV0K3CpRSpAYQQCwa0ENJAwREzEaKdT6xUBfbVGppVDkVK6gi4ReblFIOysDmfpMCZm3PSKFH0WpB6lK5ruwkvBpuqFiq2gqMqt1vdnM6AX0iioo1oWoGtYFjaE7VvTxJNqOTysYjMG2NylquykU6hucG4TcRnBIVkWGBQCMSRkGX4pp0KiotChDVHUtap7iQSlom24gvKnM4wRmrsNkarCiK1Goz02ACmbSgDC+o5GOQSkiBi7EhnVt7Sp0KdNEUblSfUcksCrwFILTOAvafc6A195U7kfhW7lKwefb8MznGce+iW66aBumT1vVUfM9OnyYgAqbeHtnPnwdWtt8Gbh6rU7xSUKaga+5ZDWWkg/NeQCSJGCRHIQ7jcHcbe2Gq1ld2prTGEo91aqWFokksBOYAb6S8U+idNr02Zal6U1lgtYtYFUtkEnIWQDMCIHkaVvh7pVtHc1NxfQpVKL0S1pBDh0MQYnCjAUnJmY0zfC3VaFenUR3poHT0/TeoFZhD3QuO3MSrE457RoNfh/4FRtnSvIp1GW4F1uzf6qqwJiz5bgBmTHvpa6t1db61NUZIpulR0YL6rk5drZDoVuUCbhJPk6bOvdfXaPRFItWdKbIKan1b1wVLVLiysrKCVIMr5AJ1zPBm3k5JacEMYBHytJjkEAyPAJA3tNom23NAVVJpkSKpBgvbEoVQQgqYiG+sxGqvxRQu31oUAghGFKmywQcm0gXE5NwMGRwMaEVt3UeLizEQReZgACBE8RA4j9ANa7rf1KtVqztLO15Mxk+ZunAxzOB76C9vKaqMs/qTmWutQgMgytwgFc3Ge7iBJHdI3/D0MgKoSIZgXyY+UET7TEAE4IjUHR9yX2tbbFVI9I1E7oKtSJqSOZJRnGPH0B0V2O3ovtKHqqpFMSAKhUu8sCCf8vyzGYBzJFoA931FzQAJzWYMwtADBWPFoAbuhjEGSAZ5Au0FgF/FCyYERGZ/P+ozOinxH6Vwp0b0KsxekylRTc9tqhjIAj5TkYycxF8O9OWtWCGVHptkHyJnPEFfM/7aDOiUSatysq+mLiSJAjEYgngDHtP3vbhxTVw8VK1USygkiiGNx5Iuc8cQOc6i6aqLWqUKqqVa5LhJNysLSIOcgjBAg5nVrafDzhQQyksoOFXBYZhiwiJ8TMaCrTpyBkj6QP8AUj+/fWaJJ8KMRg0/zXP/ANp/rrNBFuuq1K6ilTMF4DyQQGUmIeTah5JYkCRBAGi77JdvtGqUPUSsCB6hqoT3wpUIAVRTLQ9wa5eRrz416JS2no0KLzNMtVlsuwPJUGAOSFGBB/7tLm53xZGRrDm4sFUZAEmbRDTOQYySIBMha6PuKVKpNeKykdoEnMhok0+3Itx7nIjJzq282jl6q1Km33FC303R7keRESiAjiCxbJmBzCaKXvB8mR9P6e+JEDWm7drjcsHHbYFzAMwAJ5mfMAyZ0E3UalSo71nUhqhuaFIU3zwcgglS0+TOpuk9CNenuGvYGmkhFps7OYkAjEdoJn28RMlehdDWtSoPUZbLiSj9oZb5ByZKsSRiFkjMhp368K2zdTQFSnTZbULPJUgB4VkclcOpWTIM+2gXdztBTh1qrWJALBUb+G2YVmKgEwpyJ8jwdHt9SWgu39VyyNRNIhKBpTaSbb4ub5wCwGcAgTIrGpudyNxVo08U3O5rMrQYbxyLgAGOIMFj+IRd6DstxvD3sBTqq9O8LT7SiEKFuYYBIypJ9pMHQXOub2jtq9J9nVmjBAX1LyttsgMGZrflKi7BLxHlX6lUr1aV1R69ZEqRdUQlVZ+RezEASMCSJ8AnOnRdg53C0wq1HJKWsQFIMoSWJhRIwTOSMcS6brqnq7bcUTTSlXCG81RA7SpqCY+cqLwJBheJgaBX6f1HvIZzVqBTRplxKgMSQ9zENTK1ChWJOTxOmTfdLTqDGruKz7YbamKVdTTZnDAtawNoUqxukm2DAiSDpI3m1emxXtcgAhkDEe4Igex5ImAfvo1sfUqNVU1GSkUCVTVBeq955AUF2ZqjkzkQYJIiQ8+FN7QoV3l6joaRSpdKEI4Cm4B5AuIDQeAIJJggaO8aZDlGAEZjtjIwZjxA5z9ddE6RuC/S6m1pM5ZlamadiAmp8xLlh/DXx3EGYziRzvd7c03dIaVa2CMypKntzmfEmOJPOglqGstOT6opgmmGEhQ3zlJwJBN1v11tT3hwWJLAzzdjLSVJByYJM8Tq5ttluaypTSnVamzM6JYVQm3JBMUx2LJN0QPHi50To1OojtUNltGpEk/NHaxCFSAASTMgxmeAFSluatX1FFgDG92wgyRieCsgdsZgGPOrA2+59EUkqCpSvBeJNsiJMw1oW5mEDnIE4D7SizAMT/DunzknJCmIuCjz5ge2i3Ud5tkoGlQ9Qn1AxaoiW1FUtaYPeOQIkAgHkkjQXP8AgkihRp1abVKtRgwlrVtXBAVWNoE93dNw7cA6v9DpbemvoupmuaQJa1s3CkxW5cAMXJKwwKwRiNLe2629Jxa1yqRYDIlVOATAiM90CMjIONm3RrJE3VbnZnwpJqBO2+4SQwYhQCIOJyAF3Z9GqU6am8UbQah7QrWmYNxYMQyARaCLWmOSSm66JVUtU252SU6y+NyhdRIMF6sEuSwlqRJkcmF0G6t1HdvdVrhizrYj2IIDLaVEKSAyI0gWwbiIk3FOi/AlPcUnahvKTOywFZMAXA93czAzBlZiIMydAL3/AEo/u9K16lSq7KoIYMC5mFCFQwALAXXEFjkGRqP4Y7tyiF/TYrUQFjAFRqdQLkCUFxjyRBzkRV2u9VWYMsI3b6aC4SoAkXVPmBJIYExcY8Ab7DfLTQ0wqIzAq9YglrWMGAWhBbHyiSTzGgtdP6VUb002jML/AJ6gdp+gIQDgQTlp7YPg6dV27saguSo6kCoFp2O5AJuh1liS0sBDGASojFKnRNaobT7C+IBEds+ATHB5P8yfRdpWfqSwKm7NKt3kGSyKbSS8lVkZkkcYg6AQ+0sZlqsUYNBlZC5AMkNmJPygkxEZOqyqSGIHbIEgQMnE+0kfT8udHdvsaSJWDhfUW7FR2UiBAgUybnBXIbAZYM6ppVKUqqqoqesKYWqBBUA3RZbcLiAsiASvLcaCp0/ZGvUsU5gxxJgT5Ik8YGTz9mN9syhWAW2kxY2BwquCGYG7tXheancJgdywL+D6AbdKXLKU/iDJwQVifJGf/I1tX2u5rUq1ZUc0FqFncdqBpFvZIhpYcD8R9iQEfTumAPSd6tNCWV/TMligMljAtSRxeQTIwJnRLomyRSWaabgllN+fTOBcLoEC7wDMcxhbG5MZLMo/DmBj7xx5EeOJnRzedRSk60224vpRPfBuAU3QogHAHJj30AqpRNz3H04uKhgZx+GOQw4A4meI0809uQSCIAIVZgcQIkQePafOeYUeqdPKgVLQq1MqCwkyJm0kuFPhuOI99HF36qaS061ao9xWp6qdkgi0Am4hbZkxwDxM6CLc9U3F7WmkFBgABOBgctMxz9dZoVUrdzQpgseDjnxJnWaCo1YkzgMfYRkD+bHBJxJH1OsWoDGZ+0f1nMmQfoftF1NisA1qoRiYtiWxHzLwke2TAmOLqe4QLFrk5IEjOI8iQZ919uBoNSZlhn9TmeD7zEwf6zq/tae39O9nd6kf4ZNiLAzc8XP4NqjmFJOqNfbFVRnBscGJPNhKn3Ag4IOc6grgjkgwTEDxxj6z9hg6Biq/FTOKVyWvTIUuj2h6dpADIQVkAROYEGB5HdX6mzm0VHdbmcBsENUYXjB7hKiDM4gjB1SEm4xMDkAiIju7YH5tjOBxquTHmT7GcZk4P+scfloHb4R6MPRNQ7hTcLhthJDWG4eoeCvugnHzROjvUOmUlFKvtXO1FVGmUBRJZabI3erFQxBAyYMiQANJvSKCvBZkpPTUqGgowcfKxIwYHBaDF2cCc65talerToqwqICFKpNqVHIDwGNwi0C6AIAGRyE266PXXa3ptkTbKxUlWDmqoNpdpAdqVwEPAAPHiBNfq1WrSRancEbDZLKGB7ST83utxkWkDA0173py7Xbbhk3Ff06i+ifWogByZtC1HUS0EEkAQoOcA6U+jbBqxKXMiVSqlzhLpa0MTAJLAAdwyf0CkKrSzBivhrWg93jwTJ8fU63O+LS5VVZbbbIW0g89ouLcdxM/XjXSukrOyaheFpem9NiVpsJbJN7kSLrj2mRjGMcppVQYg+39wD/Px/QDG537VKwbvpVFQdwa03Y7vw23ewMRH0OoNopqsQlNqjwXtAJkiWPagvOMkyBg4mNbbyiRJqEliAltSoTUAVVOTEBCItGMWxq38O9SKbumBD3t6BaSCEqtaSGBBzPLTiZGY0F3aftH3q2gVbkvU24gqpDWh3llBnMHtkRAxoz8ebbbrSobmjSVDuqRaFObiUaCp7bYcyAoBaJGTq6/7LNrUGH3W1IJBuC1lwPDoFIHPzQZxAxqTqf7PaIWkd3vqpp0UFOmLEpwoJIC9zkk5PBM/aNAlolSo9M1BUiqbFqCnINph4wA8SbhMADjt05dN6bSp7Ouh9Is1OqTUZAzHsJUK44ACgyCcgngggpS6l07b0KdAXVkS6oqf4kknua51SCtzDtA5Ig6P7P4X2dRUZKFIo6ghbIVg0EEoSUn7gHOg4ZUcRIMePAJ8+MkZ5PHaJI0U6b0xNyouq+kEYIVhbnUks7A3AsbsYkALmMDT51X426ZQISns6VQBgpYbZFpxJm1mQXQccQff3ben9Y2tTarVQU125x8gCr3WmRbAFxySIEyYzAco+LDTpMdvSmlTqLTrJToMGS4FxNQP3hjTiIJnGDiDPw3sd2As7CvVAtN1RQk9oDZqVFvEAWzgHPHbo18QUtts6tKrT21IJuDYa1Fg1RCGWDSWoWp/KfwC7BiOQ3b11VDVapUKLJLB2tAEySFIxzz+eY0HEt3+z7qbOz/ALlUlmLEIyGCxJIFrmBnBga0pfs/371Av7pWpg4uYWqPEliTAyff6Ak47dU6SLZKXGJ7mYkmPao5En3PM8+Qlb3qG8ZnFPZGnRpMS5ICsy0yDUQ2G24rwFwTySBoK3SfgCgLwd09VLrQtKmEzTwQW7m+efbyZE6dtjt6dMenSVKdsMaaAC27IkKeTnPn686TP2e+oDugrF7oqqXa0S4bhBiLQlxEgdoGIGrHQqNKrX9Qq9bcq5/eayVVNMG20KCpClDPyKJlc8ZBG+LKRpb3dUheKdSoWIkWtdFQGPlPJMEgxbknhcpVmU3KxDghgV5kcEe0HM/bzp2/arRjeUu0CaCk2jLd78lckiAAfpHsNJFuQBJLfU/zxk/r/U6An8N7paO4Qv8AIyuoOfPH27wATwMzORrxt3Voj01rWBHJ9PFhJAaTJZXkgABgRAnEwd+hdNFam3aoYMpViHJUMGGArBT3AHM696j016VHvCku4DOJnIhRkyFAWYIGffEAJoVJwY/T2+nEZ5H6ZOm9OhDc7plcFLGEmmgZnkmIUYkiWNxFqjMzaVLaUbmUATJUDMSTA5Iif/PjTF1+qzOKdN2VYtYKc2nIJCx2hcWxyRPI0Ff4h6bXpOWr0xkkXzIcwDJNxIaBwY4PIEGECvRQi1lSoA5gXLGSO4SVInyQRzzB1KOn0kozSrNVFUGVNJlUd0KQWFtwf6nkgedWqlCrR2h9RKqdgElZWXMRMR8vABMfTyApKhImf5J/qk6zUSqfAMfQf+OdZoL3X9kdtuHT1b0bvVi10h5+bFt3N3HvjVDdBlYXZPJE8E4zacRzzP0Gdd62LoVEU1sxCgT80sJBLCIIkk5JnXPuu/s89HeUqqr6+0qVrmXgoCbmQlfBEhWHMQSCRIA2Jq9KWCC213BB/wCytH3xeVGZ4+ml+vH05AMjxAz4Jxn9Yzpl6NtjS2/U1qKfTVMXH5mBZVIPDESpkf66VHdQLblJ48xyDPGT9PoOY0HjVI5wx+2J+s5xGcQdEel7JBXRdyzU6YZlJkKVIBzBloV/mgSIPtgUlWByIIIPvyQR9f8A5+mrVfcursHaWm0ksGJgyDIYyQY4kTOgvHpVWrUrWtdFZr6jjsKnuDM5kEmQcZzM8a9G69An02YIbe4qIZ6RuyoysEjyWnJnOhpr1FRGvMGQFDHAW0ZUcCeDMmDxAOqqnGDk+YMxGfbH1/8AGgY+ofE1RqNLBBBu7kBBsyovaSzd0wVAyDwdUlLmkHqVCqA3U0IuBbJLFJI9MZEwZk4ydUae2dyVVGIVDUZSfwqouYEgdvJkA+InB141dyQxYyv1OBzAM8AHifGNAbpda9NhWp06akGXpND02gx8rcgzwp+p5GpPiPpNA0ae8oMlP1ADU29w7Wec0pyaYYMpB+UgjIOANCpJUBBULSoSGMlgVEAGWYE4+o4PGiW2R/QWk+49Omx9T01p3fUXElZPm2SByYk6CjNP0VhYdSbm8Wk4JFuPmABkzx7aPfs52Qq79WKgimrPLcTBCnHkMQfyOhlXapBpJcCwDF6rQIW5sKsjIIIk8kCfBLfB27ba1y7KXpG1XtHcqtkELOTIiPMkc40HbtpR7RIXjxJ9vv50qbr4fonqr/vG1oOtanfTchiWZQtwg1ChIAPCj8OiFH402NOkKjblQkwFN5eeSLSpf8tAPinrWx3b03bd1glMMvpUaDXMcMTc6DEBcZEffQWfjbdU6e3NKh+7UrnC2JZdMAgkKJUgyI9mBmcFm6lvmpUWajaXpgdpN0jiIGSYOIIOOfGkPY9S6RtXBp7ZnaAfUqQSJ+aBUeAwkZAEk8+7PT+NKZ23rJSe7IppaoJIAOCsiDgwM44xoEv4ZX92ZyVSrUDkQVQMoGB/iEsq4mVk5/Foz1TrVX92rp+6et6u5qUoWWUC1WW2wTJfIOIb7jSU3VQXJ9L02NwqBJZYPLpcT6dvzNJI8440XHV0/c6e3pV2pX1j+8CordoZiQVI5p8yBzacDyE1QV6WzQblTTpfvNMUwWVxYqVCxFzEKIKgCRniOQ77zqVapQp1U26Gk6LVqCpWCqLgCFcekXqKCQxAi6M4xpM+E9i1cbdZFqb5qjKWIlKaXGEaGIFS4TbIuEzrpm5pVGRxTIuZTZcAwJg2gziC38tAE222r7RkT+DSpVqjgMlVnWk5W4U0Woq9pCsw/CDIgclV6r1DqhbcMjRTkK1egFCkqSiW3GSsQGdS0TkwloL9Gpk7tDuXd6riqHW/1Ka1AtM2gT6YYKtUlUEJcFJONOd4XIBxwftxEfygfloOVdM3VOhtU3O5p1N29V3UMzBlRabSBeV7AxIhcAyDgKdSdB6HvK7PU2wbp9GsxZjxI9qawrYzDG0QcHyeh9O2K0Q4SbalVqlp8XxgAYgR/p41Zcyc/wB/qMf3xoOafti20Pt6scq6kkexVhP5MfPg++UTorsdxTVFV2LqoWr3KSTAnI8mZ/2nTr1PrA6jvB6ZmhtqoKtJNyoruze0O6AZHFml7rvRxQ6giqAEqVFqKtvyzUAZRI+UNMZgqV50B7ZfCVSg1d6lA0fVCqlNQSokKzwx5AMrAJOPIAOqnxf2bUgpmpUVQRIUBRcRIwciI8Zxo7WJyFuA8qMDODcswbf+rBzjS98Y1A2zUXcVhyZkhagm4gGBHEecewAH8MlQ71GytKmahHnPb28Ce79faJFNN9UqVCVMvUb8Mg3EyCM4gExEAc41nTeqenSrpaD6yBQZwsMJP2tuH3j21HsoUpUDAm+Lc+BJ4I/CYic5z40Bl989RhRrMQ4IDgzKlSFPLFWaM3AfWDqx8TVgtJVUBb3BgE5Cr5E4yRz9J+grcVv+ZVmaW+Y9qwhHygWsQRZbHEcR26u/EddCtMrURiXJgsLhcuZAY2iQMYP00A5EEfKzfUIx/mMTrNWKVsZAn7H/AG1mg6F1j43dEFUUzFQlVViYuamoyZGB3e0Z4E6W1/aFXCAO61FMBgyzCqZjwbjMzOcSBEat7/p3qbdKBtQ+q7TPaRTS4y3C4xIkeYjWdD2G0prFRkcSxap6SNIBKwjVLhTXzNpJ5kSICt8Q9Oets0r0Qxp3F6gvaM2qCqk2QrAzEcg+MUOpdQ9PZU9s9NG9SitSnUVU4Y3MGaLpVxaRM45GNMfU6dOqAlrFYVVEEEycTYAMdxgR5wMaXOt7MIUSmjqCtvcOCHLL8yiSQ/GP00FXoPwtut2rmlYtIdrO5VUkDgG0sxjm0e0xo5uPgesXpqRta9iBSPWemXhvmYOFyA0T/XjRXp27Kbfa00JE0xPI7i5Lnu5Nzk8eBxzqxtupMtY3BVzOOCZw0hQSIxMCY50HN/ibptShuXSrT9KSSgEWlPw2sCQ0DyJyM5nQ+0nP+omfzI+/6a7j1KzcbQUqqgrWXtLBuxypIdZUWwwBMEYkHXFK6Ml1whlkH7gwYH0jz/LQaUXKGAWUMkNBiVnIGMjA5E48QNebi0hbRiT58eCZ4P1xMDB51iEXAYwMZnxkY8Tk5HnRIdFqViHoqAqxLOyosxkAuRMLHEkSPuQFsk5kyon28gYzzP8Ar9dTmrDySXfA8YiDn3+5jzqXfbGpt17goU/K6Mrq0ZgMjMk5xB4zqneDMEHPMc88Aifyj9JOguF1AULBic2wTDEq2ZM5g/pJGo1qsk2sVJifEiZHH1yPYZ9p0ZQO04g2kFf15yIM454mNbsads9zEsLuIIOfIBmQRjGOcjQMfw3uhW3NHbVS7UKjlrEcKbihKm/mZhSCQRLcEkaf/iXoaUdl/wArSFIqZdnph3KhWyXfJAZpMXTkeDrlvwgzDf7S0SfWQx79wB5xxPnwc419C00XwAD/ANJI/wDtOgA9Fpbc7KlUAoVh6N5Yok1LUJMyvNwM+QR9CNcjrb0yrs/zN6j04yvExYoRCIW3t4Ik+D2jqdenSDCpXp0VcERVKgElWmSxBjz+o1xSm1P01VEi1QMAKLhILBxUmoZjBEQT7AEIW3N3NVkOFLcgj5bogYjnznBxGmr9l1Kluam4pbinfetNhOICEp4IIMuM84yT5Rduqk3HiQM4mDJwDMD8j7ZIgltuuVkzRqClBhSnZaPA5AGIOf8AyDf8MmnU6htrFZK1OvVBpqDZSo00IAEcQxcHJJJJOSJ6oiq8gAP4IGTHGYOPb+51zSj8ZilsTvRtqL7lkUVKphTVN/pkmw3ngExGftAT3+O95uatMV65FMuLkUrTpxPmIkAHliRAzMaDsnVeo7LZpR9SrT260JCImSAUsKgKC/DA+JNsz5V+pftk2qXehQrVmz3PFNTHJklmj/0zxx4Rvi1/RqmigWFHeYDBnMG0lcCAAcce/Gge7VIBXHb3BSSs5wpIJwPEnyZ0DjvP2ob6ortTFCiqQCACTLNAyxycExHHIPgBv/j7e1VZW3JVXUqVVFWVOI7VuyDEzxjQM1DNomG/CPJBgAAH6n650wP0xxt/Roqjs4X1GLrMhptW5gQFIGYjP56Cf4KSGqNKhoCRH4WlgZIIgsAojgmfOc+MaoJocdgcxkfiQ8NP1OOefOqnw9uVS5XNpqOqgETBXPdOACTb9D4zIn+MqY9OgwxN6/QSEIH6A/cZOZ0DTvNypaZBBz5HMN4JPzEweI8jOlz4jrGtSp0UVywq3XFIQAjy7xBJJPtnnAGiyIHpI4yGpqcZjtAj5YweZnPMAZ1G0BuUqTaeWzI9yqgyOZBxke+QXPhH4VO7dixto0v8RhmSeFUwRJibuAM+0tdbpNHdtUSpbS3NNb6NVB86osgVF+VgAAA+Db5lSCv7+uUdEU2UkdlKq1oJuh2IURJAHIjGMDVnbboK1jFpBi4f5Kigi2QYyTjiBMwdAD6ZT9Sul5ghrmLfQTkeOAIj7aat/VPp1CSxFrYa6OD49pnx5H5BtnTcbokqFd0ZwBgTESBHkgmB7/Q6v9RMUauc2xGJJZlHiZMHg/qNAt09uSAY/kf9jrNT0qLkCIA+4H8jrNAV6l10BaiUTcHJU1HQglXADdpJCXW5Mkx/lkzJVWlUo1K1Guy1aaC5SSrBneztMAMmTkAQGExjSxSckWqRkyD/AE5jyfP88nXr7jEYj6+f059/p9MaBl6J8Qy6U65Z0ItuJuKtMA55SJEHInntzd+Oa5oejSWZNQ1WtkE2kAZtEZJGBjEfVW/4af3ZK/h6lVIjBFNUMyMD5yOfw8c6ZOoU63UV2BFpYKKFSp7F6jIrPPEqkzwWOOcBN02p/A274JBtAMHhzzOe0ACfGr+8YhhJYj1LSYnFoWfB5KjJz48aX+gVBNSiCKlNKkgsoErJCky0CZnIx7zgllW8OtYqgAW8wRIPYMuwzn5oHM93Ogj6Sk1XqO0VAFIUsLhAtwD+GVPyxBHIB0r/ABnjeVxCiSuOeaYOflgkmT7E/eSf7tXo1jKAtSoMxlSLqYYSVJW0GM3AECDnOlrqG8NSs9U8sxJ85OP1/wBjoGf4P6LRrUK9xVq7ApTLCbZQgckFe4qb4IGOIOgu5pua429V5sb0wyzAEiSATBJ+b6nznRT4TKFWplgrFwwua0RaDzIkiOPOIPnUfxHsmTch7++pJ7iTmYwxwJkLzjkmO7Qebfd06MqqhJJYybrQMAPB5IySoOSQIEjVUlaqhQFNXJVkEMSBFrZgyYiJjPy8EOJgjjge/Gf0/MiPrGp9qrNUXJH188STmPHuf66DWnJJHCnJMYPj+U8ePzz5UXGcSfAyR9p/PPOc+Na0GYY9x7j2yPzzjWwoAiYuA8D3IP3OYP6c6Bs+Dumvt90u4rBQVBakGMksRAYAQIE8yMkRkYK/GXX6710oUd7WCvcrU1bGKjKP8MgnBAgcgfWNbU3PpUb4lqaN4jNOeGEYX/NI5yMjVza0fUktTDD5rSo4VZhlgQJ+XBMDE3E6DmlaifUZYl7reIM3RywBBuwZGDIxOrX74UchCzWviW4KngQCCJ9sZmPOpfh3Ztut7SVF7mqepA9h/FPEeBHtrXZ9Hq1ahDLaA0VHP4TJuknlgbhAnnjnQV+qdQer3sAoMqCqwSRnuiTcAZk+OMcVbzBAOSMRiYx4HtPt4089V+JKf7k22VAUtKhIlUa4QbrcuvOCCxYkkg6VeibJWrKtRGZILWr+IgEqJ+pBHOfB40F3db5h0+jQYkTVerBJGAq2cgCGZ3IPB99COmbM1aiU1iXcJ9rjBPGABP8APTv8ZbBK1EVVpei9FQIVbVamMxAwCAxMge4hsEBvhPpbq37zUV0o01qN6hURcqlQBPLXNAHBKn2Og1+Nd1duamQO4MArYYQbGIgSShHd9xMaF0Ol1awqVFAtQF3aQAAFJjGCf+kD9BnV/qvXaVWA+3UWkhSrBXXgDIXuwOGBEce+jnQtgtXaVfR9S1bvUBtYdyFDEDJKlWkRNpknjQLnw90xarO7VTSNKwqQJlicfKLhxyPrmdFt3tHUhvUSstloKj5QZx8rRJAPmBjxAqfC9KxnRwJYKYJE4YqfxArILfbzoy6SxtMPxGJ/VD/mBEAx9POgVOpUQzqUKlnEG0yCwxIgA8RzmQdHa9GlVUBlS4kEm4DJBBMARyDCyWAAJOCBbdJkMiPiDIBIzGSApyRy08eYz5S29N7oDrd+AmQJOPIYjINoWcedBptEUKEQqVHet7LIC5OQoB+WBPtk4xLS3UyWRbQfpk+RMkzPuPPmdartjyiM2c2mT2ANLLeWWIyWA44UDWlGoVIyUhpn2MFeC30YYiP56AHu638SvaQRewBnGT/2+ckR951Jv6o/hvK/xUtIMYIweR+KSefJznNfqe5/jF5MszEkDwcCO7PjJA/nmxsAa9J6YuDUzckK3d+EqbZiRIyQCQB5OgsUd0jei5i5FNNxAnkifcxIPPvBkTrbq1QBLVgG4YuE4zJzIP5+dA6lex1dfeQPbMH6gYjIEidH6+3WogIMK8OsKeeDm6JEcREg8aAem6VcMWkEzH3/AO4f01mp32tRSQgBUcXUiTH1IBGs0FCptGClwGNMNaXhis4wWiAc8HP3kagqIIGYxmCfqfy8fr58kum/ELpS9FgTTNxFsCLxDDvRgysIxGDawMxoSWiJ/PHET44J8e3vjQOlANutkKO2oM7U7FAVYVHJlyGYyCwm4mbvsJZi2PSa20oKlA7Woyi5zUWSDeSGRp7IJ8yMTHOhH7MKZ9PcEjtFRIP1g/8AuwRj6/bTjUQmJYmI5jmMmMyZiP8A50HK+s9KbatTdGZKjFmBxiIxgYEsBmcYjmcXru7MC9K0rADAMVnwwAEngdwOeNH/ANp6n/lQuJ9QjiQZT24MeJmdJfTgSTAuIzYQDdGRNxiJ8Z+2Z0DR8DbZm3rLVCkGlLAYADmndiMmwwYHE586SXHt8o4+3H9P786beiMNvt99WIUstFaMEAj1KzkiJHbaqhsZBPHsqbTZPWdKdJb6jmFUR7e5wAM5MCJJIg6Bi6fuV2+yp1bFepVrPbcowtNUkz8/JELIEyeMEP1LqD7hg9QqIwqrgLnhRkn3nJJGZxpk3e12yb5dvUDNS2tFaYUhqZdj/EcsCLh3O3EcATHMjbnagSm129IHgmnfgRM+qWI5Hic5ngAv0fhyvXQPSpXzM2kEkSADYpuCzIm23HOrO8+F9xttv6tahUpy4ANSmygABjFzIACSQRBjH31p1ekHclsnHcRAQAcBRhQEjFogARHOifQt8KDGJVWm5TBAEAYVsFszDA45w2gU1oyYEGTzIP8ASeffHGpKjnOTPJx4M/YZJPPIn7aZW+Gkru7jdJRdmLFWoMEDN3QrU2qH2ORIBH00I6r8PVqDqji/1JFNqThlckj8+GHaQpM/kQ6Fs6TNRosJE0kMlyAOxFEEKJAz3A4zxyfd4vp7fctDD+A5AvPlCoJUQOZgf1k6NGvRYxUWG+W5QFYMvsf8NgAOO2PMnOoOtdLLUK6039RHokGSysmBZIzKm1QDAkDF2g5f8Hbgpvtuwa0BoPgC4N5+0aq7t1uIAZ6ZqMwnBYEkD2MkRzH05Oom2RCuz3JaIUFeS/iflAtkmORBg+NKlcm0+VFuOAImPfyfzJ50Eu6JjiceBic/X2n+wRqFnzhZ8kHPEHEECf8AT21rUqNgyzQB74jHvMgAfU/SNeM1ogzzkE+JiDBjxx9DoD6dWn01YXqWgSxgX4bGQw7hjmRn2LF8Q7zcUthbVuqGpTtcmoP4bNWvUMtpaobKa95YmSRPGueU6pbywzj6EExrqHUNvVp0KjNSFSkiimSE9SSAtKbXHzX9xnGRJnOg5eWJOczH5+3POP7Gnb4K3Q/dai3Au7mUP+WwAECcw3IxGPbCQ5UwFuj3aBwMkwMGZ9zkDOmnpu8ptVo2MEuUU7JOBBJzxJAVZGZEkSRoGK9XKmO8i7t7rjC3YMOcR8o/PzqB6RJJBkSJwARnhpMjtGVaB9Cciy1Mwbr+Ytx4yORGIBH0k41rJwDLgiVuJZ1BJ4YgVFUCPlfwJ5nQR22sZYjtAgCSO0ENI8YEgHwCDIxuKQAwgfJY3EgASogBPIyZ5EZHB1duJByCQxj1CWUeCAyKrLkDtK1PqRxrEdrSzBVVQAO5bYPlqq9iznLhTxjg6CnuATbJK/huYkEYxaRLASMTA4kjJ1IjsWU99SeQ6XwCZw3bVAjjvI551b/dmMEmFJuA9SQTPgqtseAVOJjjUIpWEM5CqO7uqSox3cqoJwCCOT7kRoELqNQktAADE3D2jMgQIj/Q/bVXYbs0nUjke/5YkZg/7fcZU3QtUJNo5vabmyTbABVYIAH5+TFb1nBB8ntnzP08gz5/nzoC/WaK1La9Mghv8QAQA8cmYgMoDQODPEwCvSj/AAaYIJhZJkAgcwAecGRHHvnIKltTX9Ne0s1QBm8iQSZmBAgtM5nnjTlWCuO0QThQpvECPGG/9s/c6CvU2+xnu3dRD5U0lx9PmP8AXWajrdMW4xXpgezVGkf/AOms0CYjHiRnPIj+WIjP0+2vXaYzPjEZ9p9h4/udWv8AhjBWuUqwAgHMxGCQcALJMSdRUrWx9JJyYgecxBjyMToOh/sz/wDyjR4rkRJyClP2zxHIgx+jn6/BBH1IIAx9ZkzM8ffXPf2cuVp1SWHplgAv/WAJYSY4KrIifft06fvSwIaI+35/6/aJMHOgVP2s1RG1JObakZB/FTJyJnH98jSXtaaemGAZ3S4iGAVc4YqRJPmIWYzjl1/afUH7vQmCb2AGRAampHnORzwfJzIUA6vRSlcsKS1wUmSZZokAxAU9oBMxnGgk3FWOn1ILFX3KEGZyKdU9wBiWMNjjPMZ2+BdqW3qMrf4SMze8BbSBBwSWABka32O1ap06sAst6qtTE5imrXQCcj+IQQAJJ8mBqP4fd6b3JUIUAIwZSAwLR+IgDORJBB8jyBb496e1PcCurmzdS8f5XC2nzBEQQ/1IzE6WlJAukcZW2BjgnwR3ZmOTHg6afija1a9NPTQlqLlrVOSpAkrA5BWff76U9pY1oBUZBKuBg54IyQZGM5ORAyHsAEEsA04xwZwe3xyI8Z485+8MuO1szMG6ffmB8w/Q+M6ytVBUiI9oXN0QAGCXeAOcg+TkVqgBiACCePaTHkYzwfr9DIWf+JtAhVAwB2xEKFMEeDEZnMTnm50rrq30xXSm4DqRUN5amAysbQrhTI5kExjwNBMccY8Z45z/AH+U69gHAjOPsfqY4/poO1hFqLKBGJ7cyQYa49y9ykCIX/NkgiSJEJDgBmWDA8xcRJAEETIBYHGDIxCv8F7hxsgWWQzkrzcYtA4RpEgg4E/zDJSq3WgAG6YZSMASsjBXAMiPbx5BH+MPiLbVSaVHbKyFgfWI9MsQSpICjIOVlxJzIMTpc3nS6aqGp1g2AWQju5jtK4cAn/p8QD4rNtKisEqKRa1guX8SwLSxEYEdpMQZjMl2/cSdpVoJRpqTSNSoyAiLQHkuV7x2rAWQMmcxoEn5cSARxKyDEmYiDkEZng+2IHYDESJmSDwfp9xx4/XXqmScc+APcg4MR9P11tvNq1I2uAJHgqcHHiROCD9RnQRUIBlhcJzzkccjOiHWOsvVaajGoOFDM3bGAc4n65wY8at/Eezpptdg6qFapRZmYLBa1wou7cnBznmOIkBVqXeQI/v3InHsP6aCYH24IyLRz7DHIHt4xOs/eTEXHGc/SBgfb28Tqu0x4H9/XOvQufoTx/TH9/noHD4G6ozVWpX/ADJcqyYuVlaBkwbQwAHOmZ7OJBgEniBnkBu62RBE5biBg856DuvR3VKpAaKiyJiQTBE5EFTH9xrqW4CzcEKKTbwc2wZtunMx+XONBRaiskFfAOR8vEZkTkiJkD7GdVt/v6dBwzMFqASLJLLPmFMoGERdEmDmSNEam6SmlRsGxGfC4NokYJ/zQDAGIMEzPK9xuy/zGT5PJJ8knz9NB0HpfxdtyX7SkgsWJKBgDkMKZ7j4FyOTgwY1B1+sK4CU6lOrRYepcCQ8LIhgSIZWPzKAI5AGkdK7YYECMrA88cmc4+vP1OrfStl67BVqLTaLphp7QOLOW+kDgn7Bptun90ABmMjB8gEW8+SRzzr3d0zTdltIqK5VpIZIAiLXWZkEyfBGBo0nwyDDLVZ6ghiTDAgEfWMGJLGPMe8W76awqVDaFJAYBOwR23QLQAA0GQABceQZ0Hnw9Ua4g5BFxAYEf5cHJ8x4nj20bp17hOZA988+CR4IiYz7DMh+m7WKnabyIBAA5OSBcwB9okGOBGNGmHdbMvyVIJcQeSDk8iCPB50Eprhskv8AlUx7Y7x/TWaqs7gwEuA4IDcfp/PWaArsklgjKQODLSIZYOZj6SQDmPfXNTVAbtyFmD7gcH210qjXZGuCCQRgtIByI47eQPcfnnne66aaT2mCfw2nxMH8PP8ATQdH6ZRCUKdNAHVVRgwmDm8kTAAYnMz7YyDd2eR2yYiYJ8D2jyIEn8p50D+Et2rbaw803tBtJgMSV4QmCXYXEzAPEwWAVrhgYLYMkDxngsYIE/fQA/2i1idqgAgmvzxzTYkZORM5+41zmpUjBBgAc5+uAf8AX9PbqHxeiVdkQFJYOHUsx8dp4xlbuTHHBxrmqKCyq0qsgFouIBgEhS2SAMCRk88QHSNrs/T29OmJuRBKrcACZLZH/UT3eIgZMair7OnIZlxBkQW5BnhYUE+CM/y1tt+u09wzrTVygICiGLxIlqrAemoOW7WnEAE40TtP+VSBkkN3QIAkrmO35RHLfLwAEQKaswUD00aoQQDJCmpyDwSD9I4kRpH6rSFJ0W3/AOlSYYIiUVjx4J5x7Qc56V1GizUK9ygD0HxAybCASZDSTLe3/fdOuY9d6iKziotP0UsVVF1xPpoKckwAcieMfz0FR93ggEmSJj2HGRzmcRjEzxqD1D5Me/5j/bWxBkTJ/kY8Z9oGD7a8p0jEnIiMHJniPf8A20GjNIn6zOjnwn01NzvKdJx2uWJAkSVQsPrEjMGY4IMQINGRAHH6n+ft+WANMH7PPTG/QVlmna4IOQP4ZzETxJxHuDgaDoVfZFFtgemFsHMWyMRHavHJmc93zaj21clgZDXKe0sMwSobBBa0RxIAEdsAaOksqk0idyqgEozxVQHPzuSXUxhahzxfEDQb4ldF2e4rUyyOtMqVPa6l2Ci5JkGTyJXyCe0kOefEvVVqbiqaaqyFlYPBJaxbZB4tJB5BPmcmcr/ETvtaitcQ0ASe0EgZ5BmB9QcSCTOhlffYKxHIBzMHxDTP3weMwNQPU7TnDNJgR3D39ufHkTnwDD8G0aNW5WhagJNEWmWLoaXzAA2hoaBHBPg6h+INpSWt6YqJTFBClqh3zcWYA2gZLRk44J8kR06kWqoAIzLMDlVnJLAMU/7ogTMRyQ6n8N7kMzigrIxwdvU9ZPAMMjMY++RP20EPxA5NLZtcSP3e3J+WytVBH8wfz0EDfp/fj/zroXTNmr7alT3CK6K3qEBiSC7EkD0yGBABLKCSCIIEA655UGcCP9P9Y0G6n8/cflHvOvYJPuZ/vx760CH2P01Pt6JZguASYE45x+WgM/Dnw9VqVaZZGSmGVi7KQsciJw1xWB/tMPO6qgktcp8xEE/mCDEiQPZo7Scrz/FC01RaNoCKq98G61ApysQCyiFg+CTAyR6R8QrXEIGV1W5hE4ELIK/MOCcA9x9pIX96BUp1EqsbTTcEhgYNpA7QR3XASBH2Gdcz3W2ZGZWEOptZfqvPGDnzj/fp9KvyGbwVgLGG+YD/AKSCTz5ONJPUehkn+FLMSVgmWYhoBJCgTGJnPg50AFXAyR4jnn/c54/snvhvbE+pUlvltmP84JN3aThVJxzGh9Po9QxcjIpmCcdoEmJzj7edG9psGVAocEjMicSO0QQDIEkkAjJ/ynQFqfsSblEHm0/9JhTOQc+44+UaA9frq25FrRYLCfAYzMws+YbHOMxGiHrsDIUyRMlFnJHuJksuPpiScAHv+mVWqMwBN8vnByeIJxnwY8HQFOkAMrm8CSJkQDgmIUYxI+p/XReir9qGXBAIFoKk8EgEEqZniBk8QBpd6LuqtEZpMylvHIOYIHkRPHtggidHywAMoto8gTB4IMNz4HEew0Ez1G8PUA+lVQP0ZWbPOWOs1lKuoABIEYyD4+zCPtr3QNQ/Zpv+7+DtjPg1zB+h/giV4weYHgEEb1H9kvUqqKpp7fsysVjA/VPP8oH31ms0Hu0/ZNv6H+HRRyVF11cWyMmFUD3IBOY9pOi1D4E3wcE7dYiCQ6HEzgM0gTwA3/t417rNBLuPgvfksPQVgeC1QQDIyB6k/Ljkf+qI0Hb9mu7k/wDIqOIYPTDCPqKk8TJENwB76zWaCXb/AAN1FRH7nlRg+rSknAGb5GAOD754GrVL4a3wXO1fMg3VqZwOQoFSFAOYjiB4z5rNBuegbsU3V9ucoQIamBLLAkeockycGBmeSNc83PwHvoH/ACrYULmpR4UQDN8jPjOvNZoKbfA295/dyZ93pjj/APkOoz8CbyM7c/8A9lPx/wCv21ms0Gf/AIN3g525P/rT397/AO/6Wek9J3e3rLVG2VsEEP6bDIgwL8GMzPM/Wc1mgdNjvq6qjOpV8M5WzLFJkWlYJgyZkyOQMx/HfUzV2QSwMzVF7oWbQGb2GCxGRaT7DM+azQc1r0mH4IzI4xOfB+3H/isawwGERPAHJH3HmP5/n7rNAX2HVrdtVpofThlZmiHI+SLlExMNbMTJ5jQanWQEHiJyBn3GffWazQOu06qq7Ym4lhQYSQYLrTJIwTMXgyYmdIxrD/x7D++P7GazQaNUA4M/2c5GrlLbg0zU5UOF/OGPHHCnJ8njnWazQaPUVvM+0f6yM/3zpt/ZZTv3hRV9QtScAGO4gq2CflMDnGs1mgfm6OKnbTLAiWCuxtxBJkEsM/U+THEVdn0rYu4SpuqiV6nzqaQIuOOQh4IibvzGs1mgL1P2fmot1KulTH4qRWYIPKtjxwBkflpRqUxUtCv8wBVAIyI8jg3EeLeYAHGazQAOpboUV7JuqNE8W2gz8pGR4PPOeNAibmDXljHOcERx+es1mgN9P314iow7SJeO5u7zAOfE/Y5zN6nWAIAMWzmPm4kgRAGPlxzj31ms0F2lv8ZfyfwgeT4g6zWazQf/2Q=="/>
          <p:cNvSpPr>
            <a:spLocks noChangeAspect="1" noChangeArrowheads="1"/>
          </p:cNvSpPr>
          <p:nvPr/>
        </p:nvSpPr>
        <p:spPr bwMode="auto">
          <a:xfrm>
            <a:off x="101600" y="-15398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610799" y="2205049"/>
            <a:ext cx="4848000" cy="199035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(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전략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) 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현직 대통령으로서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한 가지 대통령의 임기가 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2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차로만 제한되어서는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그 어느 대통령도 소신 있는 국정을 다할 수 없다는 것이 나의 의견이다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…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개헌이 곧 장기 집권에 의한 독재를 가져온다는 생각은 한낱 기우에 지나지 않는다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. 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gray">
          <a:xfrm>
            <a:off x="358602" y="1725575"/>
            <a:ext cx="2800234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공화당 임시 전당대회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49" y="4098648"/>
            <a:ext cx="4516100" cy="2152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AutoShape 5"/>
          <p:cNvSpPr>
            <a:spLocks noChangeArrowheads="1"/>
          </p:cNvSpPr>
          <p:nvPr/>
        </p:nvSpPr>
        <p:spPr bwMode="gray">
          <a:xfrm>
            <a:off x="2028849" y="6174176"/>
            <a:ext cx="3264000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r>
              <a:rPr lang="ko-KR" altLang="en-US" b="1" dirty="0" smtClean="0">
                <a:solidFill>
                  <a:schemeClr val="tx1"/>
                </a:solidFill>
              </a:rPr>
              <a:t>선 개헌 반대 운동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6331507" y="4723741"/>
            <a:ext cx="5449931" cy="1188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• 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조기방학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휴교조치 </a:t>
            </a:r>
            <a:endParaRPr lang="en-US" altLang="ko-KR" b="1" dirty="0">
              <a:solidFill>
                <a:schemeClr val="tx1"/>
              </a:solidFill>
              <a:latin typeface="Franklin Gothic Book"/>
              <a:ea typeface="굴림" charset="-127"/>
            </a:endParaRPr>
          </a:p>
          <a:p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• 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폭력적 시위 진압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• 1967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년 </a:t>
            </a:r>
            <a:r>
              <a:rPr lang="ko-KR" altLang="en-US" b="1" dirty="0" err="1" smtClean="0">
                <a:solidFill>
                  <a:schemeClr val="tx1"/>
                </a:solidFill>
                <a:latin typeface="Franklin Gothic Book"/>
                <a:ea typeface="굴림" charset="-127"/>
                <a:hlinkClick r:id="rId3"/>
              </a:rPr>
              <a:t>동백림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  <a:hlinkClick r:id="rId3"/>
              </a:rPr>
              <a:t> 사건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, 1968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년 통일혁명당 사건 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9246080" y="5829240"/>
            <a:ext cx="2339840" cy="753213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chemeClr val="tx1"/>
                </a:solidFill>
              </a:rPr>
              <a:t>총유권자 </a:t>
            </a:r>
            <a:r>
              <a:rPr lang="en-US" altLang="ko-KR" b="1" dirty="0" smtClean="0">
                <a:solidFill>
                  <a:schemeClr val="tx1"/>
                </a:solidFill>
              </a:rPr>
              <a:t>77.1%</a:t>
            </a:r>
            <a:r>
              <a:rPr lang="ko-KR" altLang="en-US" b="1" dirty="0" smtClean="0">
                <a:solidFill>
                  <a:schemeClr val="tx1"/>
                </a:solidFill>
              </a:rPr>
              <a:t> 참여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tx1"/>
                </a:solidFill>
              </a:rPr>
              <a:t>65.1% </a:t>
            </a:r>
            <a:r>
              <a:rPr lang="ko-KR" altLang="en-US" b="1" dirty="0" smtClean="0">
                <a:solidFill>
                  <a:schemeClr val="tx1"/>
                </a:solidFill>
              </a:rPr>
              <a:t>찬성 </a:t>
            </a:r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gray">
          <a:xfrm>
            <a:off x="6156794" y="4204390"/>
            <a:ext cx="3264000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박정희 정권 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" name="아래쪽 화살표 2"/>
          <p:cNvSpPr/>
          <p:nvPr/>
        </p:nvSpPr>
        <p:spPr>
          <a:xfrm rot="16200000">
            <a:off x="5473294" y="1185220"/>
            <a:ext cx="484632" cy="139660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98" y="50108"/>
            <a:ext cx="3149344" cy="229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 bwMode="auto">
          <a:xfrm>
            <a:off x="6687089" y="2224606"/>
            <a:ext cx="4848000" cy="1656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• 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대통령 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3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선 연임 허용 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• 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대통령에 대한 </a:t>
            </a:r>
            <a:r>
              <a:rPr lang="ko-KR" altLang="en-US" b="1" dirty="0" err="1" smtClean="0">
                <a:solidFill>
                  <a:schemeClr val="tx1"/>
                </a:solidFill>
                <a:latin typeface="Franklin Gothic Book"/>
                <a:ea typeface="굴림" charset="-127"/>
              </a:rPr>
              <a:t>탄핵소추발의안을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 의원 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30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인 이상에서 </a:t>
            </a:r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50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인 이상으로 상향 조정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• </a:t>
            </a:r>
            <a:r>
              <a:rPr lang="ko-KR" altLang="en-US" b="1" dirty="0" smtClean="0">
                <a:solidFill>
                  <a:schemeClr val="tx1"/>
                </a:solidFill>
                <a:latin typeface="Franklin Gothic Book"/>
                <a:ea typeface="굴림" charset="-127"/>
              </a:rPr>
              <a:t>국회의원의 각료 및 기타 직위 겸직허용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gray">
          <a:xfrm>
            <a:off x="6490066" y="1705255"/>
            <a:ext cx="1895679" cy="519351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r>
              <a:rPr lang="ko-KR" altLang="en-US" b="1" dirty="0" smtClean="0">
                <a:solidFill>
                  <a:schemeClr val="tx1"/>
                </a:solidFill>
              </a:rPr>
              <a:t>선 개헌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080" y="3587147"/>
            <a:ext cx="1964694" cy="1542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700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1510</TotalTime>
  <Words>1247</Words>
  <Application>Microsoft Office PowerPoint</Application>
  <PresentationFormat>와이드스크린</PresentationFormat>
  <Paragraphs>166</Paragraphs>
  <Slides>16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굴림</vt:lpstr>
      <vt:lpstr>나눔스퀘어</vt:lpstr>
      <vt:lpstr>맑은 고딕</vt:lpstr>
      <vt:lpstr>함초롬바탕</vt:lpstr>
      <vt:lpstr>Arial</vt:lpstr>
      <vt:lpstr>Calibri</vt:lpstr>
      <vt:lpstr>Calibri Light</vt:lpstr>
      <vt:lpstr>Franklin Gothic Book</vt:lpstr>
      <vt:lpstr>Times New Roman</vt:lpstr>
      <vt:lpstr>Wingdings</vt:lpstr>
      <vt:lpstr>추억</vt:lpstr>
      <vt:lpstr>Image</vt:lpstr>
      <vt:lpstr>우리의 헌정사와  민주주의의 전개(Ⅱ)</vt:lpstr>
      <vt:lpstr>생각해보기</vt:lpstr>
      <vt:lpstr>우리 헌정사에 있어서의 민주주의</vt:lpstr>
      <vt:lpstr>우리 헌정사에 있어서의 민주주의</vt:lpstr>
      <vt:lpstr>우리 헌정사에 있어서의 민주주의</vt:lpstr>
      <vt:lpstr>우리 헌정사에 있어서의 민주주의</vt:lpstr>
      <vt:lpstr>우리 헌정사에 있어서의 민주주의</vt:lpstr>
      <vt:lpstr>우리 헌정사에 있어서의 민주주의</vt:lpstr>
      <vt:lpstr>우리 헌정사에 있어서의 민주주의</vt:lpstr>
      <vt:lpstr>우리 헌정사에 있어서의 민주주의</vt:lpstr>
      <vt:lpstr>유신헌법과 긴급조치  </vt:lpstr>
      <vt:lpstr>우리 헌정사에 있어서의 민주주의</vt:lpstr>
      <vt:lpstr>우리 헌정사에 있어서의 민주주의</vt:lpstr>
      <vt:lpstr>우리 헌정사에 있어서의 민주주의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Kimyonghoon</dc:creator>
  <cp:lastModifiedBy>김용훈</cp:lastModifiedBy>
  <cp:revision>86</cp:revision>
  <dcterms:created xsi:type="dcterms:W3CDTF">2015-05-01T10:34:08Z</dcterms:created>
  <dcterms:modified xsi:type="dcterms:W3CDTF">2022-03-27T13:26:12Z</dcterms:modified>
</cp:coreProperties>
</file>